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7" r:id="rId4"/>
    <p:sldId id="272" r:id="rId5"/>
    <p:sldId id="258" r:id="rId6"/>
    <p:sldId id="273" r:id="rId7"/>
    <p:sldId id="274" r:id="rId8"/>
    <p:sldId id="275" r:id="rId9"/>
    <p:sldId id="276" r:id="rId10"/>
    <p:sldId id="277" r:id="rId11"/>
    <p:sldId id="261" r:id="rId12"/>
    <p:sldId id="262" r:id="rId13"/>
    <p:sldId id="263" r:id="rId14"/>
    <p:sldId id="264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66" r:id="rId25"/>
    <p:sldId id="267" r:id="rId26"/>
    <p:sldId id="287" r:id="rId27"/>
    <p:sldId id="288" r:id="rId28"/>
    <p:sldId id="268" r:id="rId29"/>
    <p:sldId id="269" r:id="rId30"/>
    <p:sldId id="270" r:id="rId31"/>
    <p:sldId id="289" r:id="rId32"/>
    <p:sldId id="290" r:id="rId33"/>
    <p:sldId id="301" r:id="rId34"/>
    <p:sldId id="302" r:id="rId35"/>
    <p:sldId id="291" r:id="rId36"/>
    <p:sldId id="292" r:id="rId37"/>
    <p:sldId id="293" r:id="rId38"/>
    <p:sldId id="294" r:id="rId39"/>
    <p:sldId id="303" r:id="rId40"/>
    <p:sldId id="304" r:id="rId41"/>
    <p:sldId id="295" r:id="rId42"/>
    <p:sldId id="296" r:id="rId43"/>
    <p:sldId id="297" r:id="rId44"/>
    <p:sldId id="298" r:id="rId45"/>
    <p:sldId id="305" r:id="rId46"/>
    <p:sldId id="306" r:id="rId4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7D009D-E617-1B15-47C0-A600CEE935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E14ECA2-32D0-C6E9-5ED5-CF7AA25F2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835699-CB32-75E1-6C19-2B1812C8C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FA13E3-2A54-5DCD-73FF-D92968B51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E968BBF-0471-2330-2DD4-AC888235F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234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EB4088-1032-5F1D-C508-825E63551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941DA0D-80F4-BA8D-4C11-E1EF4BB3E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F7E6F8-1CBD-892A-324F-85D307C73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AB481E7-3368-3FBD-F729-A701E57BF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35A438-FA3C-04A9-5395-017DB752F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8768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7AC7754-4139-8DEE-B21C-6FCE0F534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131100-E16B-1A92-CCE3-9B7524355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04C183-1A68-7DF6-552F-015680564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6A1037-3930-027C-2154-165FCDC6C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6075CA5-BFF1-9C87-3446-581564658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8324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B08C7B-A64E-5060-519D-270D3242E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552A9FE-56FA-8BA0-1B50-FE57AC586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9EF5F6-DF96-0398-091A-E1A41BF1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8D40E4-91F5-ECF9-C6A4-0CAA8C2A4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A7B40C-E138-A072-7EDE-362A64C4D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431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C5B549-31E1-D3D2-B54E-63FEBB921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0551D98-A9B6-F1E1-5AA9-BF77AF6F9A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2668D9-E960-B2D1-A220-9A60D789D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0081013-5142-60EE-922A-FFC7DFBBA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AC6EEC-C983-D96F-A578-226DC9347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30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D2EC20-2702-1A9B-AB5A-1BD37D721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7FA0E1B-9EEC-6BB4-8DE4-FD75C3318D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391B28-2294-297A-C9A7-E73494666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26CB1A7-F20C-F998-7F2B-2383A331F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59A4390-827B-D9CD-ABF7-097DA6200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995C4D2-C510-39C0-8947-77562A901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57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1138D79-18EF-9EF5-00FC-EFC4CE44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8E1CF31-ECC5-3647-D41C-FEAB2C93F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5D9EEEB-CA28-85B5-2B2D-94762C179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1E4BE78-5592-C22E-96AA-EA4C33FDFC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8BA45A8-987C-D930-A443-68A676E0A2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5748809-4E7F-2CD3-A14E-B8FB6BCDC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CF1AEF5-5F25-75C5-3777-CDA8DDBAF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E9AD1CC-1A5D-278A-7C13-FC2A5E9CF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146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F4C15D-E7A7-1C5D-79F6-DED68B515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60395BC-1348-F565-E653-0C6AAEEBE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906FC2D-5E98-68E3-5643-C46E13C36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6270250-5B37-FA08-655F-710EB808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8676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F67151E-CA57-648C-72F6-732BA2108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8EB6183-7C2C-5ACF-177E-5A9706DA7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8E776E-9DF9-A104-7361-2BBE393EE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433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E4CEF8-62ED-C7BF-81E0-E5611D0D5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8D624B-6209-8720-D87B-25A06C896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552DC33-3AEE-E2DC-6B56-5CCDE6351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2027342-1B54-AC6A-8C53-5E788E137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A50F2F-28D1-2DDD-62BF-134C51FC9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A2F87CA-DA7B-E3A6-1476-85C57746D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78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1830AA-3DB7-3566-316E-7936A803B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77B6B0F-C97F-09E4-C2E9-CA3D7B8CD7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E182F15-0631-9B64-3551-05C39FF57F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BB65CD5-03BD-13FF-AE07-A8E70A875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00AF2BB-1634-4061-6B1C-596857625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EEA687-EB66-59D0-33D5-D26A890F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239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ED42F68-4DE1-A25D-D9D3-26E333511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F34ED7F-AA6E-3E02-7F76-BECF63C02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7FFF4C8-F4E8-883B-C76E-D90EB86E7B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0E2BDD-2F23-4C0E-AB64-DFF165CAA8A4}" type="datetimeFigureOut">
              <a:rPr lang="ko-KR" altLang="en-US" smtClean="0"/>
              <a:t>2025-11-03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BC67149-8211-C3C5-483E-F74E34C027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74F7F49-E2EA-CFFD-4B8A-6167F1C95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79A9E7-06DC-451B-8479-C2E0E9883B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03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7ADF6-7453-2961-3FFF-289516BFE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4C3097-6B3F-9A67-9CDD-2CA9C695DA2B}"/>
              </a:ext>
            </a:extLst>
          </p:cNvPr>
          <p:cNvSpPr txBox="1"/>
          <p:nvPr/>
        </p:nvSpPr>
        <p:spPr>
          <a:xfrm>
            <a:off x="4110445" y="1672772"/>
            <a:ext cx="4354285" cy="1647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알티노 라이트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스크래치 샘플 예제</a:t>
            </a:r>
          </a:p>
        </p:txBody>
      </p:sp>
    </p:spTree>
    <p:extLst>
      <p:ext uri="{BB962C8B-B14F-4D97-AF65-F5344CB8AC3E}">
        <p14:creationId xmlns:p14="http://schemas.microsoft.com/office/powerpoint/2010/main" val="238711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A9536-2CCA-C490-6860-0240C5BAD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C13A92-8C21-70EB-DFD9-00BC3AF383C2}"/>
              </a:ext>
            </a:extLst>
          </p:cNvPr>
          <p:cNvSpPr txBox="1"/>
          <p:nvPr/>
        </p:nvSpPr>
        <p:spPr>
          <a:xfrm>
            <a:off x="4110445" y="1672772"/>
            <a:ext cx="4354285" cy="1647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알티노 라이트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en-US" altLang="ko-KR" sz="3600" b="1" dirty="0"/>
              <a:t>C</a:t>
            </a:r>
            <a:r>
              <a:rPr lang="ko-KR" altLang="en-US" sz="3600" b="1" dirty="0"/>
              <a:t>언어 샘플 예제</a:t>
            </a:r>
          </a:p>
        </p:txBody>
      </p:sp>
    </p:spTree>
    <p:extLst>
      <p:ext uri="{BB962C8B-B14F-4D97-AF65-F5344CB8AC3E}">
        <p14:creationId xmlns:p14="http://schemas.microsoft.com/office/powerpoint/2010/main" val="3585121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54244-BA82-D154-0FD2-30E01883A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5F2289-3290-4F81-82EB-9CE25BDE7643}"/>
              </a:ext>
            </a:extLst>
          </p:cNvPr>
          <p:cNvSpPr txBox="1"/>
          <p:nvPr/>
        </p:nvSpPr>
        <p:spPr>
          <a:xfrm>
            <a:off x="0" y="666768"/>
            <a:ext cx="12192000" cy="377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#include "</a:t>
            </a:r>
            <a:r>
              <a:rPr lang="ko-KR" altLang="en-US" dirty="0" err="1"/>
              <a:t>AltinoLite.h</a:t>
            </a:r>
            <a:r>
              <a:rPr lang="ko-KR" altLang="en-US" dirty="0"/>
              <a:t>＂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 err="1">
                <a:solidFill>
                  <a:srgbClr val="FF0000"/>
                </a:solidFill>
              </a:rPr>
              <a:t>알티노라이트</a:t>
            </a:r>
            <a:r>
              <a:rPr lang="ko-KR" altLang="en-US" dirty="0">
                <a:solidFill>
                  <a:srgbClr val="FF0000"/>
                </a:solidFill>
              </a:rPr>
              <a:t> 제어 헤더파일</a:t>
            </a:r>
          </a:p>
          <a:p>
            <a:pPr>
              <a:lnSpc>
                <a:spcPct val="150000"/>
              </a:lnSpc>
            </a:pPr>
            <a:r>
              <a:rPr lang="ko-KR" altLang="en-US" dirty="0"/>
              <a:t>#include &lt;</a:t>
            </a:r>
            <a:r>
              <a:rPr lang="ko-KR" altLang="en-US" dirty="0" err="1"/>
              <a:t>time.h</a:t>
            </a:r>
            <a:r>
              <a:rPr lang="ko-KR" altLang="en-US" dirty="0"/>
              <a:t>&gt;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시간 헤더파일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</a:t>
            </a:r>
            <a:r>
              <a:rPr lang="ko-KR" altLang="en-US" dirty="0" err="1"/>
              <a:t>AutoAltino</a:t>
            </a:r>
            <a:r>
              <a:rPr lang="ko-KR" altLang="en-US" dirty="0"/>
              <a:t>(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direction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th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sp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bsp</a:t>
            </a:r>
            <a:r>
              <a:rPr lang="ko-KR" altLang="en-US" dirty="0"/>
              <a:t>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자율주행 함수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data1();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첫 번째 실행 함수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data2();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두 번째 실행 함수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data3();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세 번째 실행 함수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check</a:t>
            </a:r>
            <a:r>
              <a:rPr lang="ko-KR" altLang="en-US" dirty="0"/>
              <a:t>=0;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실행 함수 체크변수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clock_t</a:t>
            </a:r>
            <a:r>
              <a:rPr lang="ko-KR" altLang="en-US" dirty="0"/>
              <a:t> </a:t>
            </a:r>
            <a:r>
              <a:rPr lang="ko-KR" altLang="en-US" dirty="0" err="1"/>
              <a:t>oldtime</a:t>
            </a:r>
            <a:r>
              <a:rPr lang="ko-KR" altLang="en-US" dirty="0"/>
              <a:t>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시간 체크를 위한 변수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B76B86-4028-A94E-95BE-A4790515B40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998925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936BC-1CCD-A45F-00A2-9EBF2A7A3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36F945-B313-8ADE-7459-9FC6DDF365F5}"/>
              </a:ext>
            </a:extLst>
          </p:cNvPr>
          <p:cNvSpPr txBox="1"/>
          <p:nvPr/>
        </p:nvSpPr>
        <p:spPr>
          <a:xfrm>
            <a:off x="1" y="61024"/>
            <a:ext cx="12270376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main</a:t>
            </a:r>
            <a:r>
              <a:rPr lang="ko-KR" altLang="en-US" dirty="0"/>
              <a:t>()</a:t>
            </a:r>
          </a:p>
          <a:p>
            <a:r>
              <a:rPr lang="ko-KR" altLang="en-US" dirty="0"/>
              <a:t>{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Open</a:t>
            </a:r>
            <a:r>
              <a:rPr lang="ko-KR" altLang="en-US" dirty="0"/>
              <a:t>(); </a:t>
            </a:r>
            <a:r>
              <a:rPr lang="ko-KR" altLang="en-US" dirty="0">
                <a:solidFill>
                  <a:srgbClr val="FF0000"/>
                </a:solidFill>
              </a:rPr>
              <a:t>// 알티노 라이트 블루투스 연결</a:t>
            </a:r>
          </a:p>
          <a:p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while</a:t>
            </a:r>
            <a:r>
              <a:rPr lang="ko-KR" altLang="en-US" dirty="0"/>
              <a:t>(</a:t>
            </a:r>
            <a:r>
              <a:rPr lang="ko-KR" altLang="en-US" dirty="0" err="1"/>
              <a:t>check</a:t>
            </a:r>
            <a:r>
              <a:rPr lang="ko-KR" altLang="en-US" dirty="0"/>
              <a:t> ==0 ) </a:t>
            </a:r>
            <a:r>
              <a:rPr lang="en-US" altLang="ko-KR" dirty="0"/>
              <a:t>//</a:t>
            </a:r>
            <a:r>
              <a:rPr lang="ko-KR" altLang="en-US" dirty="0"/>
              <a:t>적외선</a:t>
            </a:r>
            <a:r>
              <a:rPr lang="en-US" altLang="ko-KR" dirty="0"/>
              <a:t> 1,2,3</a:t>
            </a:r>
            <a:r>
              <a:rPr lang="ko-KR" altLang="en-US" dirty="0"/>
              <a:t>번이 터치 되지 않으면 무한 대기</a:t>
            </a:r>
          </a:p>
          <a:p>
            <a:r>
              <a:rPr lang="ko-KR" altLang="en-US" dirty="0"/>
              <a:t>    {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[1]&gt;200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</a:p>
          <a:p>
            <a:r>
              <a:rPr lang="ko-KR" altLang="en-US" dirty="0"/>
              <a:t>            data1();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=1;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else</a:t>
            </a:r>
            <a:r>
              <a:rPr lang="ko-KR" altLang="en-US" dirty="0"/>
              <a:t>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[2]&gt;200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    data2();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=2;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else</a:t>
            </a:r>
            <a:r>
              <a:rPr lang="ko-KR" altLang="en-US" dirty="0"/>
              <a:t>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[3]&gt;200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    data3();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=3;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}</a:t>
            </a:r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Close</a:t>
            </a:r>
            <a:r>
              <a:rPr lang="ko-KR" altLang="en-US" dirty="0"/>
              <a:t>();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return</a:t>
            </a:r>
            <a:r>
              <a:rPr lang="ko-KR" altLang="en-US" dirty="0"/>
              <a:t> 0;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A1448C-08C5-3B87-1C5B-D046A50BA87C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816698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EA27D-1AA6-B277-F9A8-8F14E700C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E6CFE-EF57-3947-1185-73A5DE84A334}"/>
              </a:ext>
            </a:extLst>
          </p:cNvPr>
          <p:cNvSpPr txBox="1"/>
          <p:nvPr/>
        </p:nvSpPr>
        <p:spPr>
          <a:xfrm>
            <a:off x="0" y="487025"/>
            <a:ext cx="12192000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dirty="0" err="1"/>
              <a:t>void</a:t>
            </a:r>
            <a:r>
              <a:rPr lang="ko-KR" altLang="en-US" sz="1200" dirty="0"/>
              <a:t> </a:t>
            </a:r>
            <a:r>
              <a:rPr lang="ko-KR" altLang="en-US" sz="1200" dirty="0" err="1"/>
              <a:t>AutoAltino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direction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sp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bsp</a:t>
            </a:r>
            <a:r>
              <a:rPr lang="ko-KR" altLang="en-US" sz="1200" dirty="0"/>
              <a:t>)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자율주행 함수</a:t>
            </a:r>
          </a:p>
          <a:p>
            <a:r>
              <a:rPr lang="ko-KR" altLang="en-US" sz="1200" dirty="0"/>
              <a:t>{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센서 </a:t>
            </a:r>
            <a:r>
              <a:rPr lang="en-US" altLang="ko-KR" sz="1200" dirty="0">
                <a:solidFill>
                  <a:srgbClr val="FF0000"/>
                </a:solidFill>
              </a:rPr>
              <a:t>1,2,3</a:t>
            </a:r>
            <a:r>
              <a:rPr lang="ko-KR" altLang="en-US" sz="1200" dirty="0">
                <a:solidFill>
                  <a:srgbClr val="FF0000"/>
                </a:solidFill>
              </a:rPr>
              <a:t>번이 모두 가까이 되면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direction</a:t>
            </a:r>
            <a:r>
              <a:rPr lang="ko-KR" altLang="en-US" sz="1200" dirty="0"/>
              <a:t>==0){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왼쪽 자율주행</a:t>
            </a:r>
          </a:p>
          <a:p>
            <a:r>
              <a:rPr lang="ko-KR" altLang="en-US" sz="1200" dirty="0"/>
              <a:t>    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    }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오른쪽 자율주행</a:t>
            </a:r>
            <a:endParaRPr lang="ko-KR" altLang="en-US" sz="1200" dirty="0"/>
          </a:p>
          <a:p>
            <a:r>
              <a:rPr lang="ko-KR" altLang="en-US" sz="1200" dirty="0"/>
              <a:t>    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    }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[1]&gt;100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1, 2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r>
              <a:rPr lang="en-US" altLang="ko-KR" sz="1200" dirty="0">
                <a:solidFill>
                  <a:srgbClr val="FF0000"/>
                </a:solidFill>
              </a:rPr>
              <a:t>(</a:t>
            </a:r>
            <a:r>
              <a:rPr lang="ko-KR" altLang="en-US" sz="1200" dirty="0">
                <a:solidFill>
                  <a:srgbClr val="FF0000"/>
                </a:solidFill>
              </a:rPr>
              <a:t>단</a:t>
            </a:r>
            <a:r>
              <a:rPr lang="en-US" altLang="ko-KR" sz="1200" dirty="0">
                <a:solidFill>
                  <a:srgbClr val="FF0000"/>
                </a:solidFill>
              </a:rPr>
              <a:t>,</a:t>
            </a:r>
            <a:r>
              <a:rPr lang="ko-KR" altLang="en-US" sz="1200" dirty="0">
                <a:solidFill>
                  <a:srgbClr val="FF0000"/>
                </a:solidFill>
              </a:rPr>
              <a:t> 적외선</a:t>
            </a:r>
            <a:r>
              <a:rPr lang="en-US" altLang="ko-KR" sz="1200" dirty="0">
                <a:solidFill>
                  <a:srgbClr val="FF0000"/>
                </a:solidFill>
              </a:rPr>
              <a:t>1</a:t>
            </a:r>
            <a:r>
              <a:rPr lang="ko-KR" altLang="en-US" sz="1200" dirty="0">
                <a:solidFill>
                  <a:srgbClr val="FF0000"/>
                </a:solidFill>
              </a:rPr>
              <a:t>번이 아주 가까울 때</a:t>
            </a:r>
            <a:r>
              <a:rPr lang="en-US" altLang="ko-KR" sz="1200" dirty="0">
                <a:solidFill>
                  <a:srgbClr val="FF0000"/>
                </a:solidFill>
              </a:rPr>
              <a:t>)</a:t>
            </a:r>
            <a:endParaRPr lang="ko-KR" altLang="en-US" sz="1200" dirty="0">
              <a:solidFill>
                <a:srgbClr val="FF0000"/>
              </a:solidFill>
            </a:endParaRP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1, 2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[3]&gt;100){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2, 3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r>
              <a:rPr lang="en-US" altLang="ko-KR" sz="1200" dirty="0">
                <a:solidFill>
                  <a:srgbClr val="FF0000"/>
                </a:solidFill>
              </a:rPr>
              <a:t>(</a:t>
            </a:r>
            <a:r>
              <a:rPr lang="ko-KR" altLang="en-US" sz="1200" dirty="0">
                <a:solidFill>
                  <a:srgbClr val="FF0000"/>
                </a:solidFill>
              </a:rPr>
              <a:t>단</a:t>
            </a:r>
            <a:r>
              <a:rPr lang="en-US" altLang="ko-KR" sz="1200" dirty="0">
                <a:solidFill>
                  <a:srgbClr val="FF0000"/>
                </a:solidFill>
              </a:rPr>
              <a:t>,</a:t>
            </a:r>
            <a:r>
              <a:rPr lang="ko-KR" altLang="en-US" sz="1200" dirty="0">
                <a:solidFill>
                  <a:srgbClr val="FF0000"/>
                </a:solidFill>
              </a:rPr>
              <a:t> 적외선</a:t>
            </a:r>
            <a:r>
              <a:rPr lang="en-US" altLang="ko-KR" sz="1200" dirty="0">
                <a:solidFill>
                  <a:srgbClr val="FF0000"/>
                </a:solidFill>
              </a:rPr>
              <a:t>3</a:t>
            </a:r>
            <a:r>
              <a:rPr lang="ko-KR" altLang="en-US" sz="1200" dirty="0">
                <a:solidFill>
                  <a:srgbClr val="FF0000"/>
                </a:solidFill>
              </a:rPr>
              <a:t>번이 아주 가까울 때</a:t>
            </a:r>
            <a:r>
              <a:rPr lang="en-US" altLang="ko-KR" sz="1200" dirty="0">
                <a:solidFill>
                  <a:srgbClr val="FF0000"/>
                </a:solidFill>
              </a:rPr>
              <a:t>)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2, 3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</a:t>
            </a:r>
            <a:r>
              <a:rPr lang="ko-KR" altLang="en-US" sz="1200" dirty="0">
                <a:solidFill>
                  <a:srgbClr val="FF0000"/>
                </a:solidFill>
              </a:rPr>
              <a:t>번이 가까이 되면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(64);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3</a:t>
            </a:r>
            <a:r>
              <a:rPr lang="ko-KR" altLang="en-US" sz="1200" dirty="0">
                <a:solidFill>
                  <a:srgbClr val="FF0000"/>
                </a:solidFill>
              </a:rPr>
              <a:t>번이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(-64);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그렇지 않으면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(0);</a:t>
            </a:r>
          </a:p>
          <a:p>
            <a:r>
              <a:rPr lang="ko-KR" altLang="en-US" sz="1200" dirty="0"/>
              <a:t>    }</a:t>
            </a:r>
          </a:p>
          <a:p>
            <a:endParaRPr lang="ko-KR" altLang="en-US" sz="1200" dirty="0"/>
          </a:p>
          <a:p>
            <a:r>
              <a:rPr lang="ko-KR" altLang="en-US" sz="1200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76A3C2-86D1-512C-EFD8-3C2EAADD1283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918017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9E19E-21B8-4E01-A2A7-065C6C340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BCE36D-37EF-EC9C-B553-5BEBD60E3A8B}"/>
              </a:ext>
            </a:extLst>
          </p:cNvPr>
          <p:cNvSpPr txBox="1"/>
          <p:nvPr/>
        </p:nvSpPr>
        <p:spPr>
          <a:xfrm>
            <a:off x="0" y="140777"/>
            <a:ext cx="9927771" cy="671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 err="1"/>
              <a:t>void</a:t>
            </a:r>
            <a:r>
              <a:rPr lang="ko-KR" altLang="en-US" sz="1050" dirty="0"/>
              <a:t> data1()</a:t>
            </a:r>
          </a:p>
          <a:p>
            <a:r>
              <a:rPr lang="ko-KR" altLang="en-US" sz="1050" dirty="0"/>
              <a:t>{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('1</a:t>
            </a:r>
            <a:r>
              <a:rPr lang="en-US" altLang="ko-KR" sz="1050" dirty="0"/>
              <a:t>’</a:t>
            </a:r>
            <a:r>
              <a:rPr lang="ko-KR" altLang="en-US" sz="1050" dirty="0"/>
              <a:t>); </a:t>
            </a:r>
            <a:r>
              <a:rPr lang="en-US" altLang="ko-KR" sz="1050" dirty="0">
                <a:solidFill>
                  <a:srgbClr val="FF0000"/>
                </a:solidFill>
              </a:rPr>
              <a:t>//1</a:t>
            </a:r>
            <a:r>
              <a:rPr lang="ko-KR" altLang="en-US" sz="1050" dirty="0">
                <a:solidFill>
                  <a:srgbClr val="FF0000"/>
                </a:solidFill>
              </a:rPr>
              <a:t>번을 실행 </a:t>
            </a:r>
            <a:r>
              <a:rPr lang="ko-KR" altLang="en-US" sz="1050" dirty="0" err="1">
                <a:solidFill>
                  <a:srgbClr val="FF0000"/>
                </a:solidFill>
              </a:rPr>
              <a:t>할때</a:t>
            </a:r>
            <a:r>
              <a:rPr lang="ko-KR" altLang="en-US" sz="1050" dirty="0">
                <a:solidFill>
                  <a:srgbClr val="FF0000"/>
                </a:solidFill>
              </a:rPr>
              <a:t> </a:t>
            </a:r>
            <a:r>
              <a:rPr lang="en-US" altLang="ko-KR" sz="1050" dirty="0">
                <a:solidFill>
                  <a:srgbClr val="FF0000"/>
                </a:solidFill>
              </a:rPr>
              <a:t>1</a:t>
            </a:r>
            <a:r>
              <a:rPr lang="ko-KR" altLang="en-US" sz="105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</a:t>
            </a:r>
          </a:p>
          <a:p>
            <a:r>
              <a:rPr lang="ko-KR" altLang="en-US" sz="1050" dirty="0"/>
              <a:t>    //로봇 </a:t>
            </a:r>
            <a:r>
              <a:rPr lang="ko-KR" altLang="en-US" sz="1050" dirty="0" err="1"/>
              <a:t>A의</a:t>
            </a:r>
            <a:r>
              <a:rPr lang="ko-KR" altLang="en-US" sz="1050" dirty="0"/>
              <a:t> 적외선 센서 4번을 손으로 터치하면(10점) </a:t>
            </a:r>
            <a:r>
              <a:rPr lang="ko-KR" altLang="en-US" sz="1050" dirty="0" err="1"/>
              <a:t>반복문</a:t>
            </a:r>
            <a:r>
              <a:rPr lang="ko-KR" altLang="en-US" sz="1050" dirty="0"/>
              <a:t> 벗어남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sensor.IR</a:t>
            </a:r>
            <a:r>
              <a:rPr lang="ko-KR" altLang="en-US" sz="1050" dirty="0"/>
              <a:t>[4]&gt;200)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200) //터널 1을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(0);//멈추고(5점).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r>
              <a:rPr lang="ko-KR" altLang="en-US" sz="1050" dirty="0"/>
              <a:t>    //0.5초 간격으로 4옥타브 도, 미를 3번 소리 내고(10점)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(0); //소리를 끄고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=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printf</a:t>
            </a:r>
            <a:r>
              <a:rPr lang="ko-KR" altLang="en-US" sz="1050" dirty="0"/>
              <a:t>("</a:t>
            </a:r>
            <a:r>
              <a:rPr lang="ko-KR" altLang="en-US" sz="1050" dirty="0" err="1"/>
              <a:t>time</a:t>
            </a:r>
            <a:r>
              <a:rPr lang="ko-KR" altLang="en-US" sz="1050" dirty="0"/>
              <a:t>:%</a:t>
            </a:r>
            <a:r>
              <a:rPr lang="ko-KR" altLang="en-US" sz="1050" dirty="0" err="1"/>
              <a:t>f</a:t>
            </a:r>
            <a:r>
              <a:rPr lang="ko-KR" altLang="en-US" sz="1050" dirty="0"/>
              <a:t>\</a:t>
            </a:r>
            <a:r>
              <a:rPr lang="ko-KR" altLang="en-US" sz="1050" dirty="0" err="1"/>
              <a:t>n</a:t>
            </a:r>
            <a:r>
              <a:rPr lang="ko-KR" altLang="en-US" sz="1050" dirty="0"/>
              <a:t>",(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));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 &amp;&amp; ((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))&gt;2000) //터널 2을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(0);//멈추고(10점).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endParaRPr lang="ko-KR" altLang="en-US" sz="1050" dirty="0"/>
          </a:p>
          <a:p>
            <a:r>
              <a:rPr lang="ko-KR" altLang="en-US" sz="1050" dirty="0"/>
              <a:t>    //아래와 같이 </a:t>
            </a:r>
            <a:r>
              <a:rPr lang="ko-KR" altLang="en-US" sz="1050" dirty="0" err="1"/>
              <a:t>도트매트릭스</a:t>
            </a:r>
            <a:r>
              <a:rPr lang="ko-KR" altLang="en-US" sz="1050" dirty="0"/>
              <a:t>(디스플레이)</a:t>
            </a:r>
            <a:r>
              <a:rPr lang="ko-KR" altLang="en-US" sz="1050" dirty="0" err="1"/>
              <a:t>에</a:t>
            </a:r>
            <a:r>
              <a:rPr lang="ko-KR" altLang="en-US" sz="1050" dirty="0"/>
              <a:t> 출력하고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DisplayLine</a:t>
            </a:r>
            <a:r>
              <a:rPr lang="ko-KR" altLang="en-US" sz="1050" dirty="0"/>
              <a:t>(0x38,0x44,0x42,0x21,0x21,0x42,0x44, 0x38);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 //1초 후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 //끈다</a:t>
            </a:r>
          </a:p>
          <a:p>
            <a:r>
              <a:rPr lang="ko-KR" altLang="en-US" sz="1050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EAD864-9FED-634B-6648-E952FAE6A5C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090499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AB3EF-42FC-6A7F-FC80-E6F8464F6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F012208-7420-7B50-C740-839E69345E28}"/>
              </a:ext>
            </a:extLst>
          </p:cNvPr>
          <p:cNvSpPr txBox="1"/>
          <p:nvPr/>
        </p:nvSpPr>
        <p:spPr>
          <a:xfrm>
            <a:off x="0" y="140777"/>
            <a:ext cx="9927771" cy="671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 err="1"/>
              <a:t>void</a:t>
            </a:r>
            <a:r>
              <a:rPr lang="ko-KR" altLang="en-US" sz="1050" dirty="0"/>
              <a:t> </a:t>
            </a:r>
            <a:r>
              <a:rPr lang="ko-KR" altLang="en-US" sz="1050" dirty="0" err="1"/>
              <a:t>data</a:t>
            </a:r>
            <a:r>
              <a:rPr lang="en-US" altLang="ko-KR" sz="1050" dirty="0"/>
              <a:t>2</a:t>
            </a:r>
            <a:r>
              <a:rPr lang="ko-KR" altLang="en-US" sz="1050" dirty="0"/>
              <a:t>()</a:t>
            </a:r>
          </a:p>
          <a:p>
            <a:r>
              <a:rPr lang="ko-KR" altLang="en-US" sz="1050" dirty="0"/>
              <a:t>{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(‘</a:t>
            </a:r>
            <a:r>
              <a:rPr lang="en-US" altLang="ko-KR" sz="1050" dirty="0"/>
              <a:t>2’</a:t>
            </a:r>
            <a:r>
              <a:rPr lang="ko-KR" altLang="en-US" sz="1050" dirty="0"/>
              <a:t>); </a:t>
            </a:r>
            <a:r>
              <a:rPr lang="en-US" altLang="ko-KR" sz="1050" dirty="0">
                <a:solidFill>
                  <a:srgbClr val="FF0000"/>
                </a:solidFill>
              </a:rPr>
              <a:t>//2</a:t>
            </a:r>
            <a:r>
              <a:rPr lang="ko-KR" altLang="en-US" sz="105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50" dirty="0">
                <a:solidFill>
                  <a:srgbClr val="FF0000"/>
                </a:solidFill>
              </a:rPr>
              <a:t>2</a:t>
            </a:r>
            <a:r>
              <a:rPr lang="ko-KR" altLang="en-US" sz="105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</a:t>
            </a:r>
          </a:p>
          <a:p>
            <a:r>
              <a:rPr lang="ko-KR" altLang="en-US" sz="1050" dirty="0"/>
              <a:t>    //로봇 </a:t>
            </a:r>
            <a:r>
              <a:rPr lang="ko-KR" altLang="en-US" sz="1050" dirty="0" err="1"/>
              <a:t>A의</a:t>
            </a:r>
            <a:r>
              <a:rPr lang="ko-KR" altLang="en-US" sz="1050" dirty="0"/>
              <a:t> 적외선 센서 4번을 손으로 터치하면(10점) </a:t>
            </a:r>
            <a:r>
              <a:rPr lang="ko-KR" altLang="en-US" sz="1050" dirty="0" err="1"/>
              <a:t>반복문</a:t>
            </a:r>
            <a:r>
              <a:rPr lang="ko-KR" altLang="en-US" sz="1050" dirty="0"/>
              <a:t> 벗어남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sensor.IR</a:t>
            </a:r>
            <a:r>
              <a:rPr lang="ko-KR" altLang="en-US" sz="1050" dirty="0"/>
              <a:t>[4]&gt;200)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200) //터널 1을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(0);//멈추고(5점).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r>
              <a:rPr lang="ko-KR" altLang="en-US" sz="1050" dirty="0"/>
              <a:t>    //0.5초 간격으로 4옥타브 도, 미를 3번 소리 내고(10점)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(0); //소리를 끄고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=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printf</a:t>
            </a:r>
            <a:r>
              <a:rPr lang="ko-KR" altLang="en-US" sz="1050" dirty="0"/>
              <a:t>("</a:t>
            </a:r>
            <a:r>
              <a:rPr lang="ko-KR" altLang="en-US" sz="1050" dirty="0" err="1"/>
              <a:t>time</a:t>
            </a:r>
            <a:r>
              <a:rPr lang="ko-KR" altLang="en-US" sz="1050" dirty="0"/>
              <a:t>:%</a:t>
            </a:r>
            <a:r>
              <a:rPr lang="ko-KR" altLang="en-US" sz="1050" dirty="0" err="1"/>
              <a:t>f</a:t>
            </a:r>
            <a:r>
              <a:rPr lang="ko-KR" altLang="en-US" sz="1050" dirty="0"/>
              <a:t>\</a:t>
            </a:r>
            <a:r>
              <a:rPr lang="ko-KR" altLang="en-US" sz="1050" dirty="0" err="1"/>
              <a:t>n</a:t>
            </a:r>
            <a:r>
              <a:rPr lang="ko-KR" altLang="en-US" sz="1050" dirty="0"/>
              <a:t>",(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));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 &amp;&amp; ((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))&gt;2000) //터널 2을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(0);//멈추고(10점).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endParaRPr lang="ko-KR" altLang="en-US" sz="1050" dirty="0"/>
          </a:p>
          <a:p>
            <a:r>
              <a:rPr lang="ko-KR" altLang="en-US" sz="1050" dirty="0"/>
              <a:t>    //아래와 같이 </a:t>
            </a:r>
            <a:r>
              <a:rPr lang="ko-KR" altLang="en-US" sz="1050" dirty="0" err="1"/>
              <a:t>도트매트릭스</a:t>
            </a:r>
            <a:r>
              <a:rPr lang="ko-KR" altLang="en-US" sz="1050" dirty="0"/>
              <a:t>(디스플레이)</a:t>
            </a:r>
            <a:r>
              <a:rPr lang="ko-KR" altLang="en-US" sz="1050" dirty="0" err="1"/>
              <a:t>에</a:t>
            </a:r>
            <a:r>
              <a:rPr lang="ko-KR" altLang="en-US" sz="1050" dirty="0"/>
              <a:t> 출력하고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DisplayLine</a:t>
            </a:r>
            <a:r>
              <a:rPr lang="ko-KR" altLang="en-US" sz="1050" dirty="0"/>
              <a:t>(0x38,0x44,0x42,0x21,0x21,0x42,0x44, 0x38);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 //1초 후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 //끈다</a:t>
            </a:r>
          </a:p>
          <a:p>
            <a:r>
              <a:rPr lang="ko-KR" altLang="en-US" sz="1050" dirty="0"/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A804BC-1CB3-5B8A-7924-B1A7B32DEEE7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986948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90458-C79F-3C03-50E7-45F395757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6A0763-DA83-8E46-A12C-0964E3971FE2}"/>
              </a:ext>
            </a:extLst>
          </p:cNvPr>
          <p:cNvSpPr txBox="1"/>
          <p:nvPr/>
        </p:nvSpPr>
        <p:spPr>
          <a:xfrm>
            <a:off x="0" y="140777"/>
            <a:ext cx="9927771" cy="6717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 err="1"/>
              <a:t>void</a:t>
            </a:r>
            <a:r>
              <a:rPr lang="ko-KR" altLang="en-US" sz="1050" dirty="0"/>
              <a:t> </a:t>
            </a:r>
            <a:r>
              <a:rPr lang="ko-KR" altLang="en-US" sz="1050" dirty="0" err="1"/>
              <a:t>data</a:t>
            </a:r>
            <a:r>
              <a:rPr lang="en-US" altLang="ko-KR" sz="1050" dirty="0"/>
              <a:t>3</a:t>
            </a:r>
            <a:r>
              <a:rPr lang="ko-KR" altLang="en-US" sz="1050" dirty="0"/>
              <a:t>()</a:t>
            </a:r>
          </a:p>
          <a:p>
            <a:r>
              <a:rPr lang="ko-KR" altLang="en-US" sz="1050" dirty="0"/>
              <a:t>{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(‘</a:t>
            </a:r>
            <a:r>
              <a:rPr lang="en-US" altLang="ko-KR" sz="1050" dirty="0"/>
              <a:t>3’</a:t>
            </a:r>
            <a:r>
              <a:rPr lang="ko-KR" altLang="en-US" sz="1050" dirty="0"/>
              <a:t>); </a:t>
            </a:r>
            <a:r>
              <a:rPr lang="en-US" altLang="ko-KR" sz="1050" dirty="0">
                <a:solidFill>
                  <a:srgbClr val="FF0000"/>
                </a:solidFill>
              </a:rPr>
              <a:t>//3</a:t>
            </a:r>
            <a:r>
              <a:rPr lang="ko-KR" altLang="en-US" sz="105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50" dirty="0">
                <a:solidFill>
                  <a:srgbClr val="FF0000"/>
                </a:solidFill>
              </a:rPr>
              <a:t>3</a:t>
            </a:r>
            <a:r>
              <a:rPr lang="ko-KR" altLang="en-US" sz="105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</a:t>
            </a:r>
          </a:p>
          <a:p>
            <a:r>
              <a:rPr lang="ko-KR" altLang="en-US" sz="1050" dirty="0"/>
              <a:t>    //로봇 </a:t>
            </a:r>
            <a:r>
              <a:rPr lang="ko-KR" altLang="en-US" sz="1050" dirty="0" err="1"/>
              <a:t>A의</a:t>
            </a:r>
            <a:r>
              <a:rPr lang="ko-KR" altLang="en-US" sz="1050" dirty="0"/>
              <a:t> 적외선 센서 4번을 손으로 터치하면(10점) </a:t>
            </a:r>
            <a:r>
              <a:rPr lang="ko-KR" altLang="en-US" sz="1050" dirty="0" err="1"/>
              <a:t>반복문</a:t>
            </a:r>
            <a:r>
              <a:rPr lang="ko-KR" altLang="en-US" sz="1050" dirty="0"/>
              <a:t> 벗어남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sensor.IR</a:t>
            </a:r>
            <a:r>
              <a:rPr lang="ko-KR" altLang="en-US" sz="1050" dirty="0"/>
              <a:t>[4]&gt;200)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200) //터널 1을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(0);//멈추고(5점).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r>
              <a:rPr lang="ko-KR" altLang="en-US" sz="1050" dirty="0"/>
              <a:t>    //0.5초 간격으로 4옥타브 도, 미를 3번 소리 내고(10점)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(37);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(41);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(500);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Sound</a:t>
            </a:r>
            <a:r>
              <a:rPr lang="ko-KR" altLang="en-US" sz="1050" dirty="0"/>
              <a:t>(0); //소리를 끄고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=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while</a:t>
            </a:r>
            <a:r>
              <a:rPr lang="ko-KR" altLang="en-US" sz="1050" dirty="0"/>
              <a:t>(1) {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AutoAltino</a:t>
            </a:r>
            <a:r>
              <a:rPr lang="ko-KR" altLang="en-US" sz="1050" dirty="0"/>
              <a:t>(1,13,350,-350); //출발한다(</a:t>
            </a:r>
            <a:r>
              <a:rPr lang="ko-KR" altLang="en-US" sz="1050" dirty="0" err="1"/>
              <a:t>오른쪽_자율주행</a:t>
            </a:r>
            <a:r>
              <a:rPr lang="ko-KR" altLang="en-US" sz="1050" dirty="0"/>
              <a:t>)(10점)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printf</a:t>
            </a:r>
            <a:r>
              <a:rPr lang="ko-KR" altLang="en-US" sz="1050" dirty="0"/>
              <a:t>("</a:t>
            </a:r>
            <a:r>
              <a:rPr lang="ko-KR" altLang="en-US" sz="1050" dirty="0" err="1"/>
              <a:t>time</a:t>
            </a:r>
            <a:r>
              <a:rPr lang="ko-KR" altLang="en-US" sz="1050" dirty="0"/>
              <a:t>:%</a:t>
            </a:r>
            <a:r>
              <a:rPr lang="ko-KR" altLang="en-US" sz="1050" dirty="0" err="1"/>
              <a:t>f</a:t>
            </a:r>
            <a:r>
              <a:rPr lang="ko-KR" altLang="en-US" sz="1050" dirty="0"/>
              <a:t>\</a:t>
            </a:r>
            <a:r>
              <a:rPr lang="ko-KR" altLang="en-US" sz="1050" dirty="0" err="1"/>
              <a:t>n</a:t>
            </a:r>
            <a:r>
              <a:rPr lang="ko-KR" altLang="en-US" sz="1050" dirty="0"/>
              <a:t>",(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));</a:t>
            </a:r>
          </a:p>
          <a:p>
            <a:r>
              <a:rPr lang="ko-KR" altLang="en-US" sz="1050" dirty="0"/>
              <a:t>        </a:t>
            </a:r>
            <a:r>
              <a:rPr lang="ko-KR" altLang="en-US" sz="1050" dirty="0" err="1"/>
              <a:t>if</a:t>
            </a:r>
            <a:r>
              <a:rPr lang="ko-KR" altLang="en-US" sz="1050" dirty="0"/>
              <a:t>(</a:t>
            </a:r>
            <a:r>
              <a:rPr lang="ko-KR" altLang="en-US" sz="1050" dirty="0" err="1"/>
              <a:t>sensor.CDS</a:t>
            </a:r>
            <a:r>
              <a:rPr lang="ko-KR" altLang="en-US" sz="1050" dirty="0"/>
              <a:t> &lt; 200 &amp;&amp; ((</a:t>
            </a:r>
            <a:r>
              <a:rPr lang="ko-KR" altLang="en-US" sz="1050" dirty="0" err="1"/>
              <a:t>double</a:t>
            </a:r>
            <a:r>
              <a:rPr lang="ko-KR" altLang="en-US" sz="1050" dirty="0"/>
              <a:t>)(</a:t>
            </a:r>
            <a:r>
              <a:rPr lang="ko-KR" altLang="en-US" sz="1050" dirty="0" err="1"/>
              <a:t>clock</a:t>
            </a:r>
            <a:r>
              <a:rPr lang="ko-KR" altLang="en-US" sz="1050" dirty="0"/>
              <a:t>()-</a:t>
            </a:r>
            <a:r>
              <a:rPr lang="ko-KR" altLang="en-US" sz="1050" dirty="0" err="1"/>
              <a:t>oldtime</a:t>
            </a:r>
            <a:r>
              <a:rPr lang="ko-KR" altLang="en-US" sz="1050" dirty="0"/>
              <a:t>))&gt;2000) //터널 2을 감지하면(조도 값 200은 조명 상황에 따라 변경) 벗어남</a:t>
            </a:r>
          </a:p>
          <a:p>
            <a:r>
              <a:rPr lang="ko-KR" altLang="en-US" sz="1050" dirty="0"/>
              <a:t>            </a:t>
            </a:r>
            <a:r>
              <a:rPr lang="ko-KR" altLang="en-US" sz="1050" dirty="0" err="1"/>
              <a:t>break</a:t>
            </a:r>
            <a:r>
              <a:rPr lang="ko-KR" altLang="en-US" sz="1050" dirty="0"/>
              <a:t>;</a:t>
            </a:r>
          </a:p>
          <a:p>
            <a:r>
              <a:rPr lang="ko-KR" altLang="en-US" sz="1050" dirty="0"/>
              <a:t>    }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(-350,-350);</a:t>
            </a:r>
            <a:r>
              <a:rPr lang="ko-KR" altLang="en-US" sz="1050" dirty="0" err="1"/>
              <a:t>Steering</a:t>
            </a:r>
            <a:r>
              <a:rPr lang="ko-KR" altLang="en-US" sz="1050" dirty="0"/>
              <a:t>(0);//멈추고(10점).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(150);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Go</a:t>
            </a:r>
            <a:r>
              <a:rPr lang="ko-KR" altLang="en-US" sz="1050" dirty="0"/>
              <a:t>(0,0);</a:t>
            </a:r>
          </a:p>
          <a:p>
            <a:endParaRPr lang="ko-KR" altLang="en-US" sz="1050" dirty="0"/>
          </a:p>
          <a:p>
            <a:r>
              <a:rPr lang="ko-KR" altLang="en-US" sz="1050" dirty="0"/>
              <a:t>    //아래와 같이 </a:t>
            </a:r>
            <a:r>
              <a:rPr lang="ko-KR" altLang="en-US" sz="1050" dirty="0" err="1"/>
              <a:t>도트매트릭스</a:t>
            </a:r>
            <a:r>
              <a:rPr lang="ko-KR" altLang="en-US" sz="1050" dirty="0"/>
              <a:t>(디스플레이)</a:t>
            </a:r>
            <a:r>
              <a:rPr lang="ko-KR" altLang="en-US" sz="1050" dirty="0" err="1"/>
              <a:t>에</a:t>
            </a:r>
            <a:r>
              <a:rPr lang="ko-KR" altLang="en-US" sz="1050" dirty="0"/>
              <a:t> 출력하고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DisplayLine</a:t>
            </a:r>
            <a:r>
              <a:rPr lang="ko-KR" altLang="en-US" sz="1050" dirty="0"/>
              <a:t>(0x38,0x44,0x42,0x21,0x21,0x42,0x44, 0x38);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delay</a:t>
            </a:r>
            <a:r>
              <a:rPr lang="ko-KR" altLang="en-US" sz="1050" dirty="0"/>
              <a:t>(1000); //1초 후</a:t>
            </a:r>
          </a:p>
          <a:p>
            <a:r>
              <a:rPr lang="ko-KR" altLang="en-US" sz="1050" dirty="0"/>
              <a:t>    </a:t>
            </a:r>
            <a:r>
              <a:rPr lang="ko-KR" altLang="en-US" sz="1050" dirty="0" err="1"/>
              <a:t>Display</a:t>
            </a:r>
            <a:r>
              <a:rPr lang="ko-KR" altLang="en-US" sz="1050" dirty="0"/>
              <a:t>(0); //끈다</a:t>
            </a:r>
          </a:p>
          <a:p>
            <a:r>
              <a:rPr lang="ko-KR" altLang="en-US" sz="1050" dirty="0"/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A68978-CF91-9F5E-713B-FAB347C05C5A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886750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C4A68-CFFD-2E74-440C-70C54CA14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BC81C6-C440-1D69-0215-C5A42BDED90A}"/>
              </a:ext>
            </a:extLst>
          </p:cNvPr>
          <p:cNvSpPr txBox="1"/>
          <p:nvPr/>
        </p:nvSpPr>
        <p:spPr>
          <a:xfrm>
            <a:off x="0" y="666768"/>
            <a:ext cx="12192000" cy="377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#include "</a:t>
            </a:r>
            <a:r>
              <a:rPr lang="ko-KR" altLang="en-US" dirty="0" err="1"/>
              <a:t>AltinoLite.h</a:t>
            </a:r>
            <a:r>
              <a:rPr lang="ko-KR" altLang="en-US" dirty="0"/>
              <a:t>＂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 err="1">
                <a:solidFill>
                  <a:srgbClr val="FF0000"/>
                </a:solidFill>
              </a:rPr>
              <a:t>알티노라이트</a:t>
            </a:r>
            <a:r>
              <a:rPr lang="ko-KR" altLang="en-US" dirty="0">
                <a:solidFill>
                  <a:srgbClr val="FF0000"/>
                </a:solidFill>
              </a:rPr>
              <a:t> 제어 헤더파일</a:t>
            </a:r>
          </a:p>
          <a:p>
            <a:pPr>
              <a:lnSpc>
                <a:spcPct val="150000"/>
              </a:lnSpc>
            </a:pPr>
            <a:r>
              <a:rPr lang="ko-KR" altLang="en-US" dirty="0"/>
              <a:t>#include &lt;</a:t>
            </a:r>
            <a:r>
              <a:rPr lang="ko-KR" altLang="en-US" dirty="0" err="1"/>
              <a:t>time.h</a:t>
            </a:r>
            <a:r>
              <a:rPr lang="ko-KR" altLang="en-US" dirty="0"/>
              <a:t>&gt;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시간 헤더파일</a:t>
            </a:r>
          </a:p>
          <a:p>
            <a:pPr>
              <a:lnSpc>
                <a:spcPct val="150000"/>
              </a:lnSpc>
            </a:pP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</a:t>
            </a:r>
            <a:r>
              <a:rPr lang="ko-KR" altLang="en-US" dirty="0" err="1"/>
              <a:t>AutoAltino</a:t>
            </a:r>
            <a:r>
              <a:rPr lang="ko-KR" altLang="en-US" dirty="0"/>
              <a:t>(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direction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th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sp</a:t>
            </a:r>
            <a:r>
              <a:rPr lang="ko-KR" altLang="en-US" dirty="0"/>
              <a:t>, </a:t>
            </a: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bsp</a:t>
            </a:r>
            <a:r>
              <a:rPr lang="ko-KR" altLang="en-US" dirty="0"/>
              <a:t>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자율주행 함수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data1();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첫 번째 실행 함수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data2();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두 번째 실행 함수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void</a:t>
            </a:r>
            <a:r>
              <a:rPr lang="ko-KR" altLang="en-US" dirty="0"/>
              <a:t> data3();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세 번째 실행 함수</a:t>
            </a:r>
            <a:endParaRPr lang="ko-KR" altLang="en-US" dirty="0"/>
          </a:p>
          <a:p>
            <a:pPr>
              <a:lnSpc>
                <a:spcPct val="150000"/>
              </a:lnSpc>
            </a:pPr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check</a:t>
            </a:r>
            <a:r>
              <a:rPr lang="ko-KR" altLang="en-US" dirty="0"/>
              <a:t>=0;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실행 함수 체크변수</a:t>
            </a:r>
          </a:p>
          <a:p>
            <a:pPr>
              <a:lnSpc>
                <a:spcPct val="150000"/>
              </a:lnSpc>
            </a:pPr>
            <a:r>
              <a:rPr lang="ko-KR" altLang="en-US" dirty="0" err="1"/>
              <a:t>clock_t</a:t>
            </a:r>
            <a:r>
              <a:rPr lang="ko-KR" altLang="en-US" dirty="0"/>
              <a:t> </a:t>
            </a:r>
            <a:r>
              <a:rPr lang="ko-KR" altLang="en-US" dirty="0" err="1"/>
              <a:t>oldtime</a:t>
            </a:r>
            <a:r>
              <a:rPr lang="ko-KR" altLang="en-US" dirty="0"/>
              <a:t>;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시간 체크를 위한 변수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3CD026-1224-9C7C-E060-A72EE85EF6ED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980947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2AD57-82E5-5E0C-B91F-22E9FBBBE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D53339-E380-D1DE-AE08-0C1DC1EB77AE}"/>
              </a:ext>
            </a:extLst>
          </p:cNvPr>
          <p:cNvSpPr txBox="1"/>
          <p:nvPr/>
        </p:nvSpPr>
        <p:spPr>
          <a:xfrm>
            <a:off x="1" y="61024"/>
            <a:ext cx="12270376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 err="1"/>
              <a:t>int</a:t>
            </a:r>
            <a:r>
              <a:rPr lang="ko-KR" altLang="en-US" dirty="0"/>
              <a:t> </a:t>
            </a:r>
            <a:r>
              <a:rPr lang="ko-KR" altLang="en-US" dirty="0" err="1"/>
              <a:t>main</a:t>
            </a:r>
            <a:r>
              <a:rPr lang="ko-KR" altLang="en-US" dirty="0"/>
              <a:t>()</a:t>
            </a:r>
          </a:p>
          <a:p>
            <a:r>
              <a:rPr lang="ko-KR" altLang="en-US" dirty="0"/>
              <a:t>{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Open</a:t>
            </a:r>
            <a:r>
              <a:rPr lang="ko-KR" altLang="en-US" dirty="0"/>
              <a:t>(); </a:t>
            </a:r>
            <a:r>
              <a:rPr lang="ko-KR" altLang="en-US" dirty="0">
                <a:solidFill>
                  <a:srgbClr val="FF0000"/>
                </a:solidFill>
              </a:rPr>
              <a:t>// 알티노 라이트 블루투스 연결</a:t>
            </a:r>
          </a:p>
          <a:p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while</a:t>
            </a:r>
            <a:r>
              <a:rPr lang="ko-KR" altLang="en-US" dirty="0"/>
              <a:t>(</a:t>
            </a:r>
            <a:r>
              <a:rPr lang="ko-KR" altLang="en-US" dirty="0" err="1"/>
              <a:t>check</a:t>
            </a:r>
            <a:r>
              <a:rPr lang="ko-KR" altLang="en-US" dirty="0"/>
              <a:t> ==0 )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</a:t>
            </a:r>
            <a:r>
              <a:rPr lang="en-US" altLang="ko-KR" dirty="0">
                <a:solidFill>
                  <a:srgbClr val="FF0000"/>
                </a:solidFill>
              </a:rPr>
              <a:t> 1,2,3</a:t>
            </a:r>
            <a:r>
              <a:rPr lang="ko-KR" altLang="en-US" dirty="0">
                <a:solidFill>
                  <a:srgbClr val="FF0000"/>
                </a:solidFill>
              </a:rPr>
              <a:t>번이 터치 되지 않으면 무한 대기</a:t>
            </a:r>
          </a:p>
          <a:p>
            <a:r>
              <a:rPr lang="ko-KR" altLang="en-US" dirty="0"/>
              <a:t>    {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[1]&gt;200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</a:p>
          <a:p>
            <a:r>
              <a:rPr lang="ko-KR" altLang="en-US" dirty="0"/>
              <a:t>            data1();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=1;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else</a:t>
            </a:r>
            <a:r>
              <a:rPr lang="ko-KR" altLang="en-US" dirty="0"/>
              <a:t>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[2]&gt;200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    data2();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=2;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else</a:t>
            </a:r>
            <a:r>
              <a:rPr lang="ko-KR" altLang="en-US" dirty="0"/>
              <a:t> </a:t>
            </a:r>
            <a:r>
              <a:rPr lang="ko-KR" altLang="en-US" dirty="0" err="1"/>
              <a:t>if</a:t>
            </a:r>
            <a:r>
              <a:rPr lang="ko-KR" altLang="en-US" dirty="0"/>
              <a:t>(</a:t>
            </a:r>
            <a:r>
              <a:rPr lang="ko-KR" altLang="en-US" dirty="0" err="1"/>
              <a:t>sensor.IR</a:t>
            </a:r>
            <a:r>
              <a:rPr lang="ko-KR" altLang="en-US" dirty="0"/>
              <a:t>[3]&gt;200 &amp;&amp; </a:t>
            </a:r>
            <a:r>
              <a:rPr lang="ko-KR" altLang="en-US" dirty="0" err="1"/>
              <a:t>check</a:t>
            </a:r>
            <a:r>
              <a:rPr lang="ko-KR" altLang="en-US" dirty="0"/>
              <a:t> == 0){ </a:t>
            </a:r>
            <a:r>
              <a:rPr lang="en-US" altLang="ko-KR" dirty="0">
                <a:solidFill>
                  <a:srgbClr val="FF0000"/>
                </a:solidFill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    data3();</a:t>
            </a:r>
          </a:p>
          <a:p>
            <a:r>
              <a:rPr lang="ko-KR" altLang="en-US" dirty="0"/>
              <a:t>            </a:t>
            </a:r>
            <a:r>
              <a:rPr lang="ko-KR" altLang="en-US" dirty="0" err="1"/>
              <a:t>check</a:t>
            </a:r>
            <a:r>
              <a:rPr lang="ko-KR" altLang="en-US" dirty="0"/>
              <a:t>=3;</a:t>
            </a:r>
          </a:p>
          <a:p>
            <a:r>
              <a:rPr lang="ko-KR" altLang="en-US" dirty="0"/>
              <a:t>        }</a:t>
            </a:r>
          </a:p>
          <a:p>
            <a:r>
              <a:rPr lang="ko-KR" altLang="en-US" dirty="0"/>
              <a:t>    }</a:t>
            </a:r>
          </a:p>
          <a:p>
            <a:endParaRPr lang="ko-KR" altLang="en-US" dirty="0"/>
          </a:p>
          <a:p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Close</a:t>
            </a:r>
            <a:r>
              <a:rPr lang="ko-KR" altLang="en-US" dirty="0"/>
              <a:t>();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return</a:t>
            </a:r>
            <a:r>
              <a:rPr lang="ko-KR" altLang="en-US" dirty="0"/>
              <a:t> 0;</a:t>
            </a:r>
          </a:p>
          <a:p>
            <a:r>
              <a:rPr lang="ko-KR" altLang="en-US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BA85CA-4C15-7E3F-1C8B-B029D7CBE2BD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84002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51D05A-E9CD-3D9A-A3AE-7FCFE1C44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DC55A8-B233-BFB7-D301-B1CD56AE8499}"/>
              </a:ext>
            </a:extLst>
          </p:cNvPr>
          <p:cNvSpPr txBox="1"/>
          <p:nvPr/>
        </p:nvSpPr>
        <p:spPr>
          <a:xfrm>
            <a:off x="0" y="487025"/>
            <a:ext cx="12192000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200" dirty="0" err="1"/>
              <a:t>void</a:t>
            </a:r>
            <a:r>
              <a:rPr lang="ko-KR" altLang="en-US" sz="1200" dirty="0"/>
              <a:t> </a:t>
            </a:r>
            <a:r>
              <a:rPr lang="ko-KR" altLang="en-US" sz="1200" dirty="0" err="1"/>
              <a:t>AutoAltino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direction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sp</a:t>
            </a:r>
            <a:r>
              <a:rPr lang="ko-KR" altLang="en-US" sz="1200" dirty="0"/>
              <a:t>, </a:t>
            </a:r>
            <a:r>
              <a:rPr lang="ko-KR" altLang="en-US" sz="1200" dirty="0" err="1"/>
              <a:t>int</a:t>
            </a:r>
            <a:r>
              <a:rPr lang="ko-KR" altLang="en-US" sz="1200" dirty="0"/>
              <a:t> </a:t>
            </a:r>
            <a:r>
              <a:rPr lang="ko-KR" altLang="en-US" sz="1200" dirty="0" err="1"/>
              <a:t>bsp</a:t>
            </a:r>
            <a:r>
              <a:rPr lang="ko-KR" altLang="en-US" sz="1200" dirty="0"/>
              <a:t>)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자율주행 함수</a:t>
            </a:r>
          </a:p>
          <a:p>
            <a:r>
              <a:rPr lang="ko-KR" altLang="en-US" sz="1200" dirty="0"/>
              <a:t>{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센서 </a:t>
            </a:r>
            <a:r>
              <a:rPr lang="en-US" altLang="ko-KR" sz="1200" dirty="0">
                <a:solidFill>
                  <a:srgbClr val="FF0000"/>
                </a:solidFill>
              </a:rPr>
              <a:t>1,2,3</a:t>
            </a:r>
            <a:r>
              <a:rPr lang="ko-KR" altLang="en-US" sz="1200" dirty="0">
                <a:solidFill>
                  <a:srgbClr val="FF0000"/>
                </a:solidFill>
              </a:rPr>
              <a:t>번이 모두 가까이 되면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direction</a:t>
            </a:r>
            <a:r>
              <a:rPr lang="ko-KR" altLang="en-US" sz="1200" dirty="0"/>
              <a:t>==0){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왼쪽 자율주행</a:t>
            </a:r>
          </a:p>
          <a:p>
            <a:r>
              <a:rPr lang="ko-KR" altLang="en-US" sz="1200" dirty="0"/>
              <a:t>    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    }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오른쪽 자율주행</a:t>
            </a:r>
            <a:endParaRPr lang="ko-KR" altLang="en-US" sz="1200" dirty="0"/>
          </a:p>
          <a:p>
            <a:r>
              <a:rPr lang="ko-KR" altLang="en-US" sz="1200" dirty="0"/>
              <a:t>    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    }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[1]&gt;100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1, 2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r>
              <a:rPr lang="en-US" altLang="ko-KR" sz="1200" dirty="0">
                <a:solidFill>
                  <a:srgbClr val="FF0000"/>
                </a:solidFill>
              </a:rPr>
              <a:t>(</a:t>
            </a:r>
            <a:r>
              <a:rPr lang="ko-KR" altLang="en-US" sz="1200" dirty="0">
                <a:solidFill>
                  <a:srgbClr val="FF0000"/>
                </a:solidFill>
              </a:rPr>
              <a:t>단</a:t>
            </a:r>
            <a:r>
              <a:rPr lang="en-US" altLang="ko-KR" sz="1200" dirty="0">
                <a:solidFill>
                  <a:srgbClr val="FF0000"/>
                </a:solidFill>
              </a:rPr>
              <a:t>,</a:t>
            </a:r>
            <a:r>
              <a:rPr lang="ko-KR" altLang="en-US" sz="1200" dirty="0">
                <a:solidFill>
                  <a:srgbClr val="FF0000"/>
                </a:solidFill>
              </a:rPr>
              <a:t> 적외선</a:t>
            </a:r>
            <a:r>
              <a:rPr lang="en-US" altLang="ko-KR" sz="1200" dirty="0">
                <a:solidFill>
                  <a:srgbClr val="FF0000"/>
                </a:solidFill>
              </a:rPr>
              <a:t>1</a:t>
            </a:r>
            <a:r>
              <a:rPr lang="ko-KR" altLang="en-US" sz="1200" dirty="0">
                <a:solidFill>
                  <a:srgbClr val="FF0000"/>
                </a:solidFill>
              </a:rPr>
              <a:t>번이 아주 가까울 때</a:t>
            </a:r>
            <a:r>
              <a:rPr lang="en-US" altLang="ko-KR" sz="1200" dirty="0">
                <a:solidFill>
                  <a:srgbClr val="FF0000"/>
                </a:solidFill>
              </a:rPr>
              <a:t>)</a:t>
            </a:r>
            <a:endParaRPr lang="ko-KR" altLang="en-US" sz="1200" dirty="0">
              <a:solidFill>
                <a:srgbClr val="FF0000"/>
              </a:solidFill>
            </a:endParaRP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1, 2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[3]&gt;100){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2, 3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r>
              <a:rPr lang="en-US" altLang="ko-KR" sz="1200" dirty="0">
                <a:solidFill>
                  <a:srgbClr val="FF0000"/>
                </a:solidFill>
              </a:rPr>
              <a:t>(</a:t>
            </a:r>
            <a:r>
              <a:rPr lang="ko-KR" altLang="en-US" sz="1200" dirty="0">
                <a:solidFill>
                  <a:srgbClr val="FF0000"/>
                </a:solidFill>
              </a:rPr>
              <a:t>단</a:t>
            </a:r>
            <a:r>
              <a:rPr lang="en-US" altLang="ko-KR" sz="1200" dirty="0">
                <a:solidFill>
                  <a:srgbClr val="FF0000"/>
                </a:solidFill>
              </a:rPr>
              <a:t>,</a:t>
            </a:r>
            <a:r>
              <a:rPr lang="ko-KR" altLang="en-US" sz="1200" dirty="0">
                <a:solidFill>
                  <a:srgbClr val="FF0000"/>
                </a:solidFill>
              </a:rPr>
              <a:t> 적외선</a:t>
            </a:r>
            <a:r>
              <a:rPr lang="en-US" altLang="ko-KR" sz="1200" dirty="0">
                <a:solidFill>
                  <a:srgbClr val="FF0000"/>
                </a:solidFill>
              </a:rPr>
              <a:t>3</a:t>
            </a:r>
            <a:r>
              <a:rPr lang="ko-KR" altLang="en-US" sz="1200" dirty="0">
                <a:solidFill>
                  <a:srgbClr val="FF0000"/>
                </a:solidFill>
              </a:rPr>
              <a:t>번이 아주 가까울 때</a:t>
            </a:r>
            <a:r>
              <a:rPr lang="en-US" altLang="ko-KR" sz="1200" dirty="0">
                <a:solidFill>
                  <a:srgbClr val="FF0000"/>
                </a:solidFill>
              </a:rPr>
              <a:t>)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bsp,bsp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[2]&gt;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 &amp;&amp; 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2, 3</a:t>
            </a:r>
            <a:r>
              <a:rPr lang="ko-KR" altLang="en-US" sz="1200" dirty="0">
                <a:solidFill>
                  <a:srgbClr val="FF0000"/>
                </a:solidFill>
              </a:rPr>
              <a:t>번 센서가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(-127);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[1]&gt;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1</a:t>
            </a:r>
            <a:r>
              <a:rPr lang="ko-KR" altLang="en-US" sz="1200" dirty="0">
                <a:solidFill>
                  <a:srgbClr val="FF0000"/>
                </a:solidFill>
              </a:rPr>
              <a:t>번이 가까이 되면</a:t>
            </a:r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(64);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</a:t>
            </a:r>
            <a:r>
              <a:rPr lang="ko-KR" altLang="en-US" sz="1200" dirty="0" err="1"/>
              <a:t>if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sensor.IR</a:t>
            </a:r>
            <a:r>
              <a:rPr lang="ko-KR" altLang="en-US" sz="1200" dirty="0"/>
              <a:t>[3]&gt;</a:t>
            </a:r>
            <a:r>
              <a:rPr lang="ko-KR" altLang="en-US" sz="1200" dirty="0" err="1"/>
              <a:t>th</a:t>
            </a:r>
            <a:r>
              <a:rPr lang="ko-KR" altLang="en-US" sz="1200" dirty="0"/>
              <a:t>){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적외선 </a:t>
            </a:r>
            <a:r>
              <a:rPr lang="en-US" altLang="ko-KR" sz="1200" dirty="0">
                <a:solidFill>
                  <a:srgbClr val="FF0000"/>
                </a:solidFill>
              </a:rPr>
              <a:t>3</a:t>
            </a:r>
            <a:r>
              <a:rPr lang="ko-KR" altLang="en-US" sz="1200" dirty="0">
                <a:solidFill>
                  <a:srgbClr val="FF0000"/>
                </a:solidFill>
              </a:rPr>
              <a:t>번이 가까이 되면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(-64);</a:t>
            </a:r>
          </a:p>
          <a:p>
            <a:r>
              <a:rPr lang="ko-KR" altLang="en-US" sz="1200" dirty="0"/>
              <a:t>    }</a:t>
            </a:r>
          </a:p>
          <a:p>
            <a:r>
              <a:rPr lang="ko-KR" altLang="en-US" sz="1200" dirty="0"/>
              <a:t>    </a:t>
            </a:r>
            <a:r>
              <a:rPr lang="ko-KR" altLang="en-US" sz="1200" dirty="0" err="1"/>
              <a:t>else</a:t>
            </a:r>
            <a:r>
              <a:rPr lang="ko-KR" altLang="en-US" sz="1200" dirty="0"/>
              <a:t> { </a:t>
            </a:r>
            <a:r>
              <a:rPr lang="en-US" altLang="ko-KR" sz="1200" dirty="0">
                <a:solidFill>
                  <a:srgbClr val="FF0000"/>
                </a:solidFill>
              </a:rPr>
              <a:t>//</a:t>
            </a:r>
            <a:r>
              <a:rPr lang="ko-KR" altLang="en-US" sz="1200" dirty="0">
                <a:solidFill>
                  <a:srgbClr val="FF0000"/>
                </a:solidFill>
              </a:rPr>
              <a:t>그렇지 않으면</a:t>
            </a:r>
            <a:endParaRPr lang="ko-KR" altLang="en-US" sz="1200" dirty="0"/>
          </a:p>
          <a:p>
            <a:r>
              <a:rPr lang="ko-KR" altLang="en-US" sz="1200" dirty="0"/>
              <a:t>        </a:t>
            </a:r>
            <a:r>
              <a:rPr lang="ko-KR" altLang="en-US" sz="1200" dirty="0" err="1"/>
              <a:t>Go</a:t>
            </a:r>
            <a:r>
              <a:rPr lang="ko-KR" altLang="en-US" sz="1200" dirty="0"/>
              <a:t>(</a:t>
            </a:r>
            <a:r>
              <a:rPr lang="ko-KR" altLang="en-US" sz="1200" dirty="0" err="1"/>
              <a:t>sp,sp</a:t>
            </a:r>
            <a:r>
              <a:rPr lang="ko-KR" altLang="en-US" sz="1200" dirty="0"/>
              <a:t>);</a:t>
            </a:r>
            <a:r>
              <a:rPr lang="ko-KR" altLang="en-US" sz="1200" dirty="0" err="1"/>
              <a:t>Steering</a:t>
            </a:r>
            <a:r>
              <a:rPr lang="ko-KR" altLang="en-US" sz="1200" dirty="0"/>
              <a:t>(0);</a:t>
            </a:r>
          </a:p>
          <a:p>
            <a:r>
              <a:rPr lang="ko-KR" altLang="en-US" sz="1200" dirty="0"/>
              <a:t>    }</a:t>
            </a:r>
          </a:p>
          <a:p>
            <a:endParaRPr lang="ko-KR" altLang="en-US" sz="1200" dirty="0"/>
          </a:p>
          <a:p>
            <a:r>
              <a:rPr lang="ko-KR" altLang="en-US" sz="1200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BA894F-2E12-75CF-41C5-C0D724A84238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26656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46F4D3-6F12-C35F-BF95-71FB4C471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40C3ECB-5529-3F1D-96CE-CC496D9DB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CBFF8B-EB3B-3E05-B8C2-6BBAF9771223}"/>
              </a:ext>
            </a:extLst>
          </p:cNvPr>
          <p:cNvSpPr txBox="1"/>
          <p:nvPr/>
        </p:nvSpPr>
        <p:spPr>
          <a:xfrm>
            <a:off x="2995681" y="655413"/>
            <a:ext cx="389280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변수를 만들고 초기 값을 </a:t>
            </a:r>
            <a:r>
              <a:rPr lang="en-US" altLang="ko-KR" sz="1400" dirty="0">
                <a:solidFill>
                  <a:srgbClr val="FF0000"/>
                </a:solidFill>
              </a:rPr>
              <a:t>0</a:t>
            </a:r>
            <a:r>
              <a:rPr lang="ko-KR" altLang="en-US" sz="1400" dirty="0">
                <a:solidFill>
                  <a:srgbClr val="FF0000"/>
                </a:solidFill>
              </a:rPr>
              <a:t>으로 한다</a:t>
            </a:r>
            <a:r>
              <a:rPr lang="en-US" altLang="ko-KR" sz="1400" dirty="0">
                <a:solidFill>
                  <a:srgbClr val="FF0000"/>
                </a:solidFill>
              </a:rPr>
              <a:t>. 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794B50-C2DE-EAB8-5E81-C5D7F8FD7015}"/>
              </a:ext>
            </a:extLst>
          </p:cNvPr>
          <p:cNvSpPr txBox="1"/>
          <p:nvPr/>
        </p:nvSpPr>
        <p:spPr>
          <a:xfrm>
            <a:off x="4302035" y="1090841"/>
            <a:ext cx="35225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값이 변경되면 </a:t>
            </a:r>
            <a:r>
              <a:rPr lang="ko-KR" altLang="en-US" sz="1400" dirty="0" err="1">
                <a:solidFill>
                  <a:srgbClr val="FF0000"/>
                </a:solidFill>
              </a:rPr>
              <a:t>반복문</a:t>
            </a:r>
            <a:r>
              <a:rPr lang="ko-KR" altLang="en-US" sz="1400" dirty="0">
                <a:solidFill>
                  <a:srgbClr val="FF0000"/>
                </a:solidFill>
              </a:rPr>
              <a:t> 종료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424873-BF97-91E0-BDCB-2F50BB53C38B}"/>
              </a:ext>
            </a:extLst>
          </p:cNvPr>
          <p:cNvSpPr txBox="1"/>
          <p:nvPr/>
        </p:nvSpPr>
        <p:spPr>
          <a:xfrm>
            <a:off x="4180114" y="1665658"/>
            <a:ext cx="24906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4879B5-F209-E908-45CF-C8105397849E}"/>
              </a:ext>
            </a:extLst>
          </p:cNvPr>
          <p:cNvSpPr txBox="1"/>
          <p:nvPr/>
        </p:nvSpPr>
        <p:spPr>
          <a:xfrm>
            <a:off x="3213463" y="2154691"/>
            <a:ext cx="2664823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E830C-8C30-6909-2166-E7E707C4213B}"/>
              </a:ext>
            </a:extLst>
          </p:cNvPr>
          <p:cNvSpPr txBox="1"/>
          <p:nvPr/>
        </p:nvSpPr>
        <p:spPr>
          <a:xfrm>
            <a:off x="2873829" y="2575514"/>
            <a:ext cx="164592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을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E98013-C972-0268-8B49-2028522D0782}"/>
              </a:ext>
            </a:extLst>
          </p:cNvPr>
          <p:cNvSpPr txBox="1"/>
          <p:nvPr/>
        </p:nvSpPr>
        <p:spPr>
          <a:xfrm>
            <a:off x="4180114" y="3295400"/>
            <a:ext cx="24906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C54FD9-8EE9-881B-3214-825BBCB94AFB}"/>
              </a:ext>
            </a:extLst>
          </p:cNvPr>
          <p:cNvSpPr txBox="1"/>
          <p:nvPr/>
        </p:nvSpPr>
        <p:spPr>
          <a:xfrm>
            <a:off x="3213464" y="3784433"/>
            <a:ext cx="27519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AD0BFA-B136-6077-FA8B-60FFC28E197C}"/>
              </a:ext>
            </a:extLst>
          </p:cNvPr>
          <p:cNvSpPr txBox="1"/>
          <p:nvPr/>
        </p:nvSpPr>
        <p:spPr>
          <a:xfrm>
            <a:off x="2873829" y="4205256"/>
            <a:ext cx="164592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를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3F0F24-C97B-02B1-AD88-2ED06BC9750F}"/>
              </a:ext>
            </a:extLst>
          </p:cNvPr>
          <p:cNvSpPr txBox="1"/>
          <p:nvPr/>
        </p:nvSpPr>
        <p:spPr>
          <a:xfrm>
            <a:off x="4180115" y="4945529"/>
            <a:ext cx="2490651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97ECBB-2569-9E54-631E-ECF335029763}"/>
              </a:ext>
            </a:extLst>
          </p:cNvPr>
          <p:cNvSpPr txBox="1"/>
          <p:nvPr/>
        </p:nvSpPr>
        <p:spPr>
          <a:xfrm>
            <a:off x="3213465" y="5434562"/>
            <a:ext cx="27519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2BE78-658C-9E48-933D-15CA74690388}"/>
              </a:ext>
            </a:extLst>
          </p:cNvPr>
          <p:cNvSpPr txBox="1"/>
          <p:nvPr/>
        </p:nvSpPr>
        <p:spPr>
          <a:xfrm>
            <a:off x="2873830" y="5855385"/>
            <a:ext cx="1645919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을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18296C-1A64-4E26-0628-4E04A3637BFF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699613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42BA6-B963-557C-37F0-9B062890B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CA330B-5264-E279-E41B-F81595072DAE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6F9B7C-DF8B-F180-7B78-3E1B58F75532}"/>
              </a:ext>
            </a:extLst>
          </p:cNvPr>
          <p:cNvSpPr txBox="1"/>
          <p:nvPr/>
        </p:nvSpPr>
        <p:spPr>
          <a:xfrm>
            <a:off x="0" y="0"/>
            <a:ext cx="8684622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void</a:t>
            </a:r>
            <a:r>
              <a:rPr lang="ko-KR" altLang="en-US" sz="1000" dirty="0"/>
              <a:t> data1()</a:t>
            </a:r>
          </a:p>
          <a:p>
            <a:r>
              <a:rPr lang="ko-KR" altLang="en-US" sz="1000" dirty="0"/>
              <a:t>{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('1');</a:t>
            </a:r>
            <a:r>
              <a:rPr lang="en-US" altLang="ko-KR" sz="1000" dirty="0">
                <a:solidFill>
                  <a:srgbClr val="FF0000"/>
                </a:solidFill>
              </a:rPr>
              <a:t> //1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1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    //적외선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[6]&gt;25)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(0,13,350,-350); //출발한다(</a:t>
            </a:r>
            <a:r>
              <a:rPr lang="ko-KR" altLang="en-US" sz="1000" dirty="0" err="1"/>
              <a:t>왼쪽_자율주행</a:t>
            </a:r>
            <a:r>
              <a:rPr lang="ko-KR" altLang="en-US" sz="1000" dirty="0"/>
              <a:t>)(10점)</a:t>
            </a:r>
          </a:p>
          <a:p>
            <a:endParaRPr lang="ko-KR" altLang="en-US" sz="1000" dirty="0"/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))&gt;2000) //터널 2을 감지하면(조도 값 200은 조명 상황에 따라 변경) 벗어남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(0); //라이트를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))&gt;3000) // 터널 4를 감지하고 자율주행을 3초 이상하고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                                  // 나면 벗어난다.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 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67607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AB95F-ED08-FD07-45A0-DFBF2A635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32FE9C-111E-59D6-5D94-C280591B972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636F2B-6968-9871-BF21-6258A4455900}"/>
              </a:ext>
            </a:extLst>
          </p:cNvPr>
          <p:cNvSpPr txBox="1"/>
          <p:nvPr/>
        </p:nvSpPr>
        <p:spPr>
          <a:xfrm>
            <a:off x="0" y="0"/>
            <a:ext cx="8684622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void</a:t>
            </a:r>
            <a:r>
              <a:rPr lang="ko-KR" altLang="en-US" sz="1000" dirty="0"/>
              <a:t> </a:t>
            </a:r>
            <a:r>
              <a:rPr lang="ko-KR" altLang="en-US" sz="1000" dirty="0" err="1"/>
              <a:t>data</a:t>
            </a:r>
            <a:r>
              <a:rPr lang="en-US" altLang="ko-KR" sz="1000" dirty="0"/>
              <a:t>2</a:t>
            </a:r>
            <a:r>
              <a:rPr lang="ko-KR" altLang="en-US" sz="1000" dirty="0"/>
              <a:t>()</a:t>
            </a:r>
          </a:p>
          <a:p>
            <a:r>
              <a:rPr lang="ko-KR" altLang="en-US" sz="1000" dirty="0"/>
              <a:t>{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(‘</a:t>
            </a:r>
            <a:r>
              <a:rPr lang="en-US" altLang="ko-KR" sz="1000" dirty="0"/>
              <a:t>2</a:t>
            </a:r>
            <a:r>
              <a:rPr lang="ko-KR" altLang="en-US" sz="1000" dirty="0"/>
              <a:t>');</a:t>
            </a:r>
            <a:r>
              <a:rPr lang="en-US" altLang="ko-KR" sz="1000" dirty="0">
                <a:solidFill>
                  <a:srgbClr val="FF0000"/>
                </a:solidFill>
              </a:rPr>
              <a:t> //2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2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    //적외선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[6]&gt;25)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(0,13,350,-350); //출발한다(</a:t>
            </a:r>
            <a:r>
              <a:rPr lang="ko-KR" altLang="en-US" sz="1000" dirty="0" err="1"/>
              <a:t>왼쪽_자율주행</a:t>
            </a:r>
            <a:r>
              <a:rPr lang="ko-KR" altLang="en-US" sz="1000" dirty="0"/>
              <a:t>)(10점)</a:t>
            </a:r>
          </a:p>
          <a:p>
            <a:endParaRPr lang="ko-KR" altLang="en-US" sz="1000" dirty="0"/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))&gt;2000) //터널 2을 감지하면(조도 값 200은 조명 상황에 따라 변경) 벗어남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(0); //라이트를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))&gt;3000) // 터널 4를 감지하고 자율주행을 3초 이상하고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                                  // 나면 벗어난다.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 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23657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CEBD9-8576-9DE8-2D2F-49C3BBBA9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8C5EB9-0C2D-ABEC-7A49-60F7A9526D87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3DB7D6-09F4-6387-E4B5-E5CC6EC73B50}"/>
              </a:ext>
            </a:extLst>
          </p:cNvPr>
          <p:cNvSpPr txBox="1"/>
          <p:nvPr/>
        </p:nvSpPr>
        <p:spPr>
          <a:xfrm>
            <a:off x="0" y="0"/>
            <a:ext cx="8684622" cy="701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void</a:t>
            </a:r>
            <a:r>
              <a:rPr lang="ko-KR" altLang="en-US" sz="1000" dirty="0"/>
              <a:t> </a:t>
            </a:r>
            <a:r>
              <a:rPr lang="ko-KR" altLang="en-US" sz="1000" dirty="0" err="1"/>
              <a:t>data</a:t>
            </a:r>
            <a:r>
              <a:rPr lang="en-US" altLang="ko-KR" sz="1000" dirty="0"/>
              <a:t>3</a:t>
            </a:r>
            <a:r>
              <a:rPr lang="ko-KR" altLang="en-US" sz="1000" dirty="0"/>
              <a:t>()</a:t>
            </a:r>
          </a:p>
          <a:p>
            <a:r>
              <a:rPr lang="ko-KR" altLang="en-US" sz="1000" dirty="0"/>
              <a:t>{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(‘</a:t>
            </a:r>
            <a:r>
              <a:rPr lang="en-US" altLang="ko-KR" sz="1000" dirty="0"/>
              <a:t>3</a:t>
            </a:r>
            <a:r>
              <a:rPr lang="ko-KR" altLang="en-US" sz="1000" dirty="0"/>
              <a:t>');</a:t>
            </a:r>
            <a:r>
              <a:rPr lang="en-US" altLang="ko-KR" sz="1000" dirty="0">
                <a:solidFill>
                  <a:srgbClr val="FF0000"/>
                </a:solidFill>
              </a:rPr>
              <a:t> //3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3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    //적외선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[6]&gt;25)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(0,13,350,-350); //출발한다(</a:t>
            </a:r>
            <a:r>
              <a:rPr lang="ko-KR" altLang="en-US" sz="1000" dirty="0" err="1"/>
              <a:t>왼쪽_자율주행</a:t>
            </a:r>
            <a:r>
              <a:rPr lang="ko-KR" altLang="en-US" sz="1000" dirty="0"/>
              <a:t>)(10점)</a:t>
            </a:r>
          </a:p>
          <a:p>
            <a:endParaRPr lang="ko-KR" altLang="en-US" sz="1000" dirty="0"/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))&gt;2000) //터널 2을 감지하면(조도 값 200은 조명 상황에 따라 변경) 벗어남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(0); //라이트를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 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 200 &amp;&amp; ((</a:t>
            </a:r>
            <a:r>
              <a:rPr lang="ko-KR" altLang="en-US" sz="1000" dirty="0" err="1"/>
              <a:t>double</a:t>
            </a:r>
            <a:r>
              <a:rPr lang="ko-KR" altLang="en-US" sz="1000" dirty="0"/>
              <a:t>)(</a:t>
            </a:r>
            <a:r>
              <a:rPr lang="ko-KR" altLang="en-US" sz="1000" dirty="0" err="1"/>
              <a:t>clock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oldtime</a:t>
            </a:r>
            <a:r>
              <a:rPr lang="ko-KR" altLang="en-US" sz="1000" dirty="0"/>
              <a:t>))&gt;3000) // 터널 4를 감지하고 자율주행을 3초 이상하고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                                  // 나면 벗어난다.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(1){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AutoAltino</a:t>
            </a:r>
            <a:r>
              <a:rPr lang="ko-KR" altLang="en-US" sz="1000" dirty="0"/>
              <a:t>(1,13,350,-350); // 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(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&amp;&amp;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[3]&gt;13)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;</a:t>
            </a:r>
          </a:p>
          <a:p>
            <a:r>
              <a:rPr lang="ko-KR" altLang="en-US" sz="1000" dirty="0"/>
              <a:t>    }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(0);// 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(150);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</a:p>
          <a:p>
            <a:r>
              <a:rPr lang="ko-KR" altLang="en-US" sz="1000" dirty="0"/>
              <a:t>    //아래의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(1200);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</a:p>
          <a:p>
            <a:r>
              <a:rPr lang="ko-KR" altLang="en-US" sz="1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50084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E591F-A410-599B-C00C-89DAD665C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550C49-18EA-04DC-D1A9-E5C919B2467A}"/>
              </a:ext>
            </a:extLst>
          </p:cNvPr>
          <p:cNvSpPr txBox="1"/>
          <p:nvPr/>
        </p:nvSpPr>
        <p:spPr>
          <a:xfrm>
            <a:off x="4110445" y="1672772"/>
            <a:ext cx="4354285" cy="1647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알티노 라이트 </a:t>
            </a:r>
            <a:endParaRPr lang="en-US" altLang="ko-KR" sz="3600" b="1" dirty="0"/>
          </a:p>
          <a:p>
            <a:pPr algn="ctr">
              <a:lnSpc>
                <a:spcPct val="150000"/>
              </a:lnSpc>
            </a:pPr>
            <a:r>
              <a:rPr lang="ko-KR" altLang="en-US" sz="3600" b="1" dirty="0"/>
              <a:t>파이썬 샘플 예제</a:t>
            </a:r>
          </a:p>
        </p:txBody>
      </p:sp>
    </p:spTree>
    <p:extLst>
      <p:ext uri="{BB962C8B-B14F-4D97-AF65-F5344CB8AC3E}">
        <p14:creationId xmlns:p14="http://schemas.microsoft.com/office/powerpoint/2010/main" val="6687448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95239-76A5-7B32-17B2-43A3414A2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8CB045-3928-47D5-355A-03BFB3C713D7}"/>
              </a:ext>
            </a:extLst>
          </p:cNvPr>
          <p:cNvSpPr txBox="1"/>
          <p:nvPr/>
        </p:nvSpPr>
        <p:spPr>
          <a:xfrm>
            <a:off x="60960" y="90501"/>
            <a:ext cx="914400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 err="1"/>
              <a:t>from</a:t>
            </a:r>
            <a:r>
              <a:rPr lang="ko-KR" altLang="en-US" sz="1400" dirty="0"/>
              <a:t> </a:t>
            </a:r>
            <a:r>
              <a:rPr lang="ko-KR" altLang="en-US" sz="1400" dirty="0" err="1"/>
              <a:t>AltinoLite</a:t>
            </a:r>
            <a:r>
              <a:rPr lang="ko-KR" altLang="en-US" sz="1400" dirty="0"/>
              <a:t> </a:t>
            </a:r>
            <a:r>
              <a:rPr lang="ko-KR" altLang="en-US" sz="1400" dirty="0" err="1"/>
              <a:t>import</a:t>
            </a:r>
            <a:r>
              <a:rPr lang="ko-KR" altLang="en-US" sz="1400" dirty="0"/>
              <a:t>* #알티노 라이트 모듈 </a:t>
            </a:r>
          </a:p>
          <a:p>
            <a:r>
              <a:rPr lang="ko-KR" altLang="en-US" sz="1400" dirty="0" err="1"/>
              <a:t>import</a:t>
            </a:r>
            <a:r>
              <a:rPr lang="ko-KR" altLang="en-US" sz="1400" dirty="0"/>
              <a:t> </a:t>
            </a:r>
            <a:r>
              <a:rPr lang="ko-KR" altLang="en-US" sz="1400" dirty="0" err="1"/>
              <a:t>datetime</a:t>
            </a:r>
            <a:r>
              <a:rPr lang="ko-KR" altLang="en-US" sz="1400" dirty="0"/>
              <a:t> #타이머 체크 위한 </a:t>
            </a:r>
            <a:r>
              <a:rPr lang="ko-KR" altLang="en-US" sz="1400" dirty="0" err="1"/>
              <a:t>객채</a:t>
            </a:r>
            <a:endParaRPr lang="ko-KR" altLang="en-US" sz="1400" dirty="0"/>
          </a:p>
          <a:p>
            <a:endParaRPr lang="ko-KR" altLang="en-US" sz="1400" dirty="0"/>
          </a:p>
          <a:p>
            <a:r>
              <a:rPr lang="ko-KR" altLang="en-US" sz="1400" dirty="0" err="1"/>
              <a:t>check</a:t>
            </a:r>
            <a:r>
              <a:rPr lang="ko-KR" altLang="en-US" sz="1400" dirty="0"/>
              <a:t> = 0</a:t>
            </a:r>
          </a:p>
          <a:p>
            <a:r>
              <a:rPr lang="ko-KR" altLang="en-US" sz="1400" dirty="0"/>
              <a:t>#자율주행 함수 Auto  </a:t>
            </a:r>
          </a:p>
          <a:p>
            <a:r>
              <a:rPr lang="ko-KR" altLang="en-US" sz="1400" dirty="0"/>
              <a:t>#Auto(0)-&gt;왼쪽 자율주행</a:t>
            </a:r>
          </a:p>
          <a:p>
            <a:r>
              <a:rPr lang="ko-KR" altLang="en-US" sz="1400" dirty="0"/>
              <a:t>#Auto(1)-&gt;오른쪽 자율주행</a:t>
            </a:r>
          </a:p>
          <a:p>
            <a:r>
              <a:rPr lang="ko-KR" altLang="en-US" sz="1400" dirty="0" err="1"/>
              <a:t>def</a:t>
            </a:r>
            <a:r>
              <a:rPr lang="ko-KR" altLang="en-US" sz="1400" dirty="0"/>
              <a:t> Auto(</a:t>
            </a:r>
            <a:r>
              <a:rPr lang="ko-KR" altLang="en-US" sz="1400" dirty="0" err="1"/>
              <a:t>direction</a:t>
            </a:r>
            <a:r>
              <a:rPr lang="ko-KR" altLang="en-US" sz="1400" dirty="0"/>
              <a:t>=0,th=13,sp=350,bsp=-350) :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direction</a:t>
            </a:r>
            <a:r>
              <a:rPr lang="ko-KR" altLang="en-US" sz="1400" dirty="0"/>
              <a:t> == 0 :</a:t>
            </a:r>
          </a:p>
          <a:p>
            <a:r>
              <a:rPr lang="ko-KR" altLang="en-US" sz="1400" dirty="0"/>
              <a:t>    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else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[1]&gt;100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(-127)#왼쪽 뒤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(127)#오른쪽 많이 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[3]&gt;100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(127)#오른쪽 뒤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(64)#오른쪽 조금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(-64)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else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(0)#전진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AE2A3F-9CF5-AEA7-0514-F2CBD84EFC5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067815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9E7AA-FF79-CB63-9FEF-A96001C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FB0EDFD-3001-8FEE-75F0-DA5171BAF172}"/>
              </a:ext>
            </a:extLst>
          </p:cNvPr>
          <p:cNvSpPr txBox="1"/>
          <p:nvPr/>
        </p:nvSpPr>
        <p:spPr>
          <a:xfrm>
            <a:off x="60960" y="61198"/>
            <a:ext cx="9144000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 err="1"/>
              <a:t>def</a:t>
            </a:r>
            <a:r>
              <a:rPr lang="ko-KR" altLang="en-US" sz="1100" dirty="0"/>
              <a:t> data1() :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('1‘); </a:t>
            </a:r>
            <a:r>
              <a:rPr lang="en-US" altLang="ko-KR" sz="1100" dirty="0">
                <a:solidFill>
                  <a:srgbClr val="FF0000"/>
                </a:solidFill>
              </a:rPr>
              <a:t>#1</a:t>
            </a:r>
            <a:r>
              <a:rPr lang="ko-KR" altLang="en-US" sz="11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100" dirty="0">
                <a:solidFill>
                  <a:srgbClr val="FF0000"/>
                </a:solidFill>
              </a:rPr>
              <a:t>1</a:t>
            </a:r>
            <a:r>
              <a:rPr lang="ko-KR" altLang="en-US" sz="110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</a:t>
            </a:r>
          </a:p>
          <a:p>
            <a:r>
              <a:rPr lang="ko-KR" altLang="en-US" sz="1100" dirty="0"/>
              <a:t>    #로봇 </a:t>
            </a:r>
            <a:r>
              <a:rPr lang="ko-KR" altLang="en-US" sz="1100" dirty="0" err="1"/>
              <a:t>A의</a:t>
            </a:r>
            <a:r>
              <a:rPr lang="ko-KR" altLang="en-US" sz="1100" dirty="0"/>
              <a:t> 적외선 센서 4번을 손으로 터치하면(10점) </a:t>
            </a:r>
            <a:r>
              <a:rPr lang="ko-KR" altLang="en-US" sz="1100" dirty="0" err="1"/>
              <a:t>반복문</a:t>
            </a:r>
            <a:r>
              <a:rPr lang="ko-KR" altLang="en-US" sz="1100" dirty="0"/>
              <a:t> 벗어남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sensor.IR</a:t>
            </a:r>
            <a:r>
              <a:rPr lang="ko-KR" altLang="en-US" sz="1100" dirty="0"/>
              <a:t>[4] &gt; 200 :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#출발한다(오른쪽_자율주행)(10점)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: #터널 1을 감지하면(조도 값 200은 조명 상황에 따라 변경) 벗어남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#멈추고(5점).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#0.5초 간격으로 4옥타브 도, 미를 3번 소리 내고(10점)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(0) #소리를 끄고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 #현재 시간 불러옴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#출발한다(오른쪽으로 자율주행).(5점)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Time_Check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()-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 #while문에 들어온 시간 체크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and </a:t>
            </a:r>
            <a:r>
              <a:rPr lang="ko-KR" altLang="en-US" sz="1100" dirty="0" err="1"/>
              <a:t>Time_Check.seconds</a:t>
            </a:r>
            <a:r>
              <a:rPr lang="ko-KR" altLang="en-US" sz="1100" dirty="0"/>
              <a:t> &gt; 2 : #while문에 들어온 시간이 2초 후면 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r>
              <a:rPr lang="ko-KR" altLang="en-US" sz="1100" dirty="0"/>
              <a:t>                                       #while문 벗어남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#멈추고(10점).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#아래와 같이 </a:t>
            </a:r>
            <a:r>
              <a:rPr lang="ko-KR" altLang="en-US" sz="1100" dirty="0" err="1"/>
              <a:t>도트매트릭스</a:t>
            </a:r>
            <a:r>
              <a:rPr lang="ko-KR" altLang="en-US" sz="1100" dirty="0"/>
              <a:t>(디스플레이)</a:t>
            </a:r>
            <a:r>
              <a:rPr lang="ko-KR" altLang="en-US" sz="1100" dirty="0" err="1"/>
              <a:t>에</a:t>
            </a:r>
            <a:r>
              <a:rPr lang="ko-KR" altLang="en-US" sz="1100" dirty="0"/>
              <a:t> 출력하고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DisplayLine</a:t>
            </a:r>
            <a:r>
              <a:rPr lang="ko-KR" altLang="en-US" sz="1100" dirty="0"/>
              <a:t>(0x38,0x44,0x42,0x21,0x21,0x42,0x44, 0x38)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 #1초 후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 #끈다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C89EB9-4C76-B800-5AFB-CDBBE7787E72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772269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C555D-B7CE-C2DB-B7C5-03150947E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6FFE857-0D06-B9CC-974A-ACBB178980CF}"/>
              </a:ext>
            </a:extLst>
          </p:cNvPr>
          <p:cNvSpPr txBox="1"/>
          <p:nvPr/>
        </p:nvSpPr>
        <p:spPr>
          <a:xfrm>
            <a:off x="60960" y="61198"/>
            <a:ext cx="9144000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 err="1"/>
              <a:t>def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data</a:t>
            </a:r>
            <a:r>
              <a:rPr lang="en-US" altLang="ko-KR" sz="1100" dirty="0"/>
              <a:t>2</a:t>
            </a:r>
            <a:r>
              <a:rPr lang="ko-KR" altLang="en-US" sz="1100" dirty="0"/>
              <a:t>() :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(‘</a:t>
            </a:r>
            <a:r>
              <a:rPr lang="en-US" altLang="ko-KR" sz="1100" dirty="0"/>
              <a:t>2</a:t>
            </a:r>
            <a:r>
              <a:rPr lang="ko-KR" altLang="en-US" sz="1100" dirty="0"/>
              <a:t>‘); </a:t>
            </a:r>
            <a:r>
              <a:rPr lang="en-US" altLang="ko-KR" sz="1100" dirty="0">
                <a:solidFill>
                  <a:srgbClr val="FF0000"/>
                </a:solidFill>
              </a:rPr>
              <a:t>#2</a:t>
            </a:r>
            <a:r>
              <a:rPr lang="ko-KR" altLang="en-US" sz="11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100" dirty="0">
                <a:solidFill>
                  <a:srgbClr val="FF0000"/>
                </a:solidFill>
              </a:rPr>
              <a:t>2</a:t>
            </a:r>
            <a:r>
              <a:rPr lang="ko-KR" altLang="en-US" sz="110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</a:t>
            </a:r>
          </a:p>
          <a:p>
            <a:r>
              <a:rPr lang="ko-KR" altLang="en-US" sz="1100" dirty="0"/>
              <a:t>    #로봇 </a:t>
            </a:r>
            <a:r>
              <a:rPr lang="ko-KR" altLang="en-US" sz="1100" dirty="0" err="1"/>
              <a:t>A의</a:t>
            </a:r>
            <a:r>
              <a:rPr lang="ko-KR" altLang="en-US" sz="1100" dirty="0"/>
              <a:t> 적외선 센서 4번을 손으로 터치하면(10점) </a:t>
            </a:r>
            <a:r>
              <a:rPr lang="ko-KR" altLang="en-US" sz="1100" dirty="0" err="1"/>
              <a:t>반복문</a:t>
            </a:r>
            <a:r>
              <a:rPr lang="ko-KR" altLang="en-US" sz="1100" dirty="0"/>
              <a:t> 벗어남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sensor.IR</a:t>
            </a:r>
            <a:r>
              <a:rPr lang="ko-KR" altLang="en-US" sz="1100" dirty="0"/>
              <a:t>[4] &gt; 200 :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#출발한다(오른쪽_자율주행)(10점)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: #터널 1을 감지하면(조도 값 200은 조명 상황에 따라 변경) 벗어남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#멈추고(5점).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#0.5초 간격으로 4옥타브 도, 미를 3번 소리 내고(10점)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(0) #소리를 끄고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 #현재 시간 불러옴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#출발한다(오른쪽으로 자율주행).(5점)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Time_Check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()-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 #while문에 들어온 시간 체크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and </a:t>
            </a:r>
            <a:r>
              <a:rPr lang="ko-KR" altLang="en-US" sz="1100" dirty="0" err="1"/>
              <a:t>Time_Check.seconds</a:t>
            </a:r>
            <a:r>
              <a:rPr lang="ko-KR" altLang="en-US" sz="1100" dirty="0"/>
              <a:t> &gt; 2 : #while문에 들어온 시간이 2초 후면 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r>
              <a:rPr lang="ko-KR" altLang="en-US" sz="1100" dirty="0"/>
              <a:t>                                       #while문 벗어남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#멈추고(10점).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#아래와 같이 </a:t>
            </a:r>
            <a:r>
              <a:rPr lang="ko-KR" altLang="en-US" sz="1100" dirty="0" err="1"/>
              <a:t>도트매트릭스</a:t>
            </a:r>
            <a:r>
              <a:rPr lang="ko-KR" altLang="en-US" sz="1100" dirty="0"/>
              <a:t>(디스플레이)</a:t>
            </a:r>
            <a:r>
              <a:rPr lang="ko-KR" altLang="en-US" sz="1100" dirty="0" err="1"/>
              <a:t>에</a:t>
            </a:r>
            <a:r>
              <a:rPr lang="ko-KR" altLang="en-US" sz="1100" dirty="0"/>
              <a:t> 출력하고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DisplayLine</a:t>
            </a:r>
            <a:r>
              <a:rPr lang="ko-KR" altLang="en-US" sz="1100" dirty="0"/>
              <a:t>(0x38,0x44,0x42,0x21,0x21,0x42,0x44, 0x38)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 #1초 후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 #끈다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BF8BAD-10F1-46EA-AA12-99CA3D4D757B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8131977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75C54-DACB-E7A8-407B-B24D908D0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97D5471-DC92-C45F-3FE9-EEA44AA95FBA}"/>
              </a:ext>
            </a:extLst>
          </p:cNvPr>
          <p:cNvSpPr txBox="1"/>
          <p:nvPr/>
        </p:nvSpPr>
        <p:spPr>
          <a:xfrm>
            <a:off x="60960" y="61198"/>
            <a:ext cx="9144000" cy="6694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 err="1"/>
              <a:t>def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data</a:t>
            </a:r>
            <a:r>
              <a:rPr lang="en-US" altLang="ko-KR" sz="1100" dirty="0"/>
              <a:t>3</a:t>
            </a:r>
            <a:r>
              <a:rPr lang="ko-KR" altLang="en-US" sz="1100" dirty="0"/>
              <a:t>() :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(‘</a:t>
            </a:r>
            <a:r>
              <a:rPr lang="en-US" altLang="ko-KR" sz="1100" dirty="0"/>
              <a:t>3</a:t>
            </a:r>
            <a:r>
              <a:rPr lang="ko-KR" altLang="en-US" sz="1100" dirty="0"/>
              <a:t>‘); </a:t>
            </a:r>
            <a:r>
              <a:rPr lang="en-US" altLang="ko-KR" sz="1100" dirty="0">
                <a:solidFill>
                  <a:srgbClr val="FF0000"/>
                </a:solidFill>
              </a:rPr>
              <a:t>#3</a:t>
            </a:r>
            <a:r>
              <a:rPr lang="ko-KR" altLang="en-US" sz="11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100" dirty="0">
                <a:solidFill>
                  <a:srgbClr val="FF0000"/>
                </a:solidFill>
              </a:rPr>
              <a:t>3</a:t>
            </a:r>
            <a:r>
              <a:rPr lang="ko-KR" altLang="en-US" sz="1100" dirty="0">
                <a:solidFill>
                  <a:srgbClr val="FF0000"/>
                </a:solidFill>
              </a:rPr>
              <a:t>번 출력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(1000);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</a:t>
            </a:r>
          </a:p>
          <a:p>
            <a:r>
              <a:rPr lang="ko-KR" altLang="en-US" sz="1100" dirty="0"/>
              <a:t>    #로봇 </a:t>
            </a:r>
            <a:r>
              <a:rPr lang="ko-KR" altLang="en-US" sz="1100" dirty="0" err="1"/>
              <a:t>A의</a:t>
            </a:r>
            <a:r>
              <a:rPr lang="ko-KR" altLang="en-US" sz="1100" dirty="0"/>
              <a:t> 적외선 센서 4번을 손으로 터치하면(10점) </a:t>
            </a:r>
            <a:r>
              <a:rPr lang="ko-KR" altLang="en-US" sz="1100" dirty="0" err="1"/>
              <a:t>반복문</a:t>
            </a:r>
            <a:r>
              <a:rPr lang="ko-KR" altLang="en-US" sz="1100" dirty="0"/>
              <a:t> 벗어남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sensor.IR</a:t>
            </a:r>
            <a:r>
              <a:rPr lang="ko-KR" altLang="en-US" sz="1100" dirty="0"/>
              <a:t>[4] &gt; 200 :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#출발한다(오른쪽_자율주행)(10점)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: #터널 1을 감지하면(조도 값 200은 조명 상황에 따라 변경) 벗어남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endParaRPr lang="ko-KR" altLang="en-US" sz="1100" dirty="0"/>
          </a:p>
          <a:p>
            <a:endParaRPr lang="ko-KR" altLang="en-US" sz="1100" dirty="0"/>
          </a:p>
          <a:p>
            <a:r>
              <a:rPr lang="ko-KR" altLang="en-US" sz="1100" dirty="0"/>
              <a:t>    #멈추고(5점).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#0.5초 간격으로 4옥타브 도, 미를 3번 소리 내고(10점)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(37);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(500);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(41);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(500)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Sound</a:t>
            </a:r>
            <a:r>
              <a:rPr lang="ko-KR" altLang="en-US" sz="1100" dirty="0"/>
              <a:t>(0) #소리를 끄고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 #현재 시간 불러옴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while</a:t>
            </a:r>
            <a:r>
              <a:rPr lang="ko-KR" altLang="en-US" sz="1100" dirty="0"/>
              <a:t> 1 :</a:t>
            </a:r>
          </a:p>
          <a:p>
            <a:r>
              <a:rPr lang="ko-KR" altLang="en-US" sz="1100" dirty="0"/>
              <a:t>        Auto(1) #출발한다(오른쪽으로 자율주행).(5점)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Time_Check</a:t>
            </a:r>
            <a:r>
              <a:rPr lang="ko-KR" altLang="en-US" sz="1100" dirty="0"/>
              <a:t>=</a:t>
            </a:r>
            <a:r>
              <a:rPr lang="ko-KR" altLang="en-US" sz="1100" dirty="0" err="1"/>
              <a:t>datetime.datetime.now</a:t>
            </a:r>
            <a:r>
              <a:rPr lang="ko-KR" altLang="en-US" sz="1100" dirty="0"/>
              <a:t>()-</a:t>
            </a:r>
            <a:r>
              <a:rPr lang="ko-KR" altLang="en-US" sz="1100" dirty="0" err="1"/>
              <a:t>Old_Time</a:t>
            </a:r>
            <a:r>
              <a:rPr lang="ko-KR" altLang="en-US" sz="1100" dirty="0"/>
              <a:t> #while문에 들어온 시간 체크 </a:t>
            </a:r>
          </a:p>
          <a:p>
            <a:r>
              <a:rPr lang="ko-KR" altLang="en-US" sz="1100" dirty="0"/>
              <a:t>        </a:t>
            </a:r>
            <a:r>
              <a:rPr lang="ko-KR" altLang="en-US" sz="1100" dirty="0" err="1"/>
              <a:t>if</a:t>
            </a:r>
            <a:r>
              <a:rPr lang="ko-KR" altLang="en-US" sz="1100" dirty="0"/>
              <a:t> </a:t>
            </a:r>
            <a:r>
              <a:rPr lang="ko-KR" altLang="en-US" sz="1100" dirty="0" err="1"/>
              <a:t>sensor.CDS</a:t>
            </a:r>
            <a:r>
              <a:rPr lang="ko-KR" altLang="en-US" sz="1100" dirty="0"/>
              <a:t> &lt;200 and </a:t>
            </a:r>
            <a:r>
              <a:rPr lang="ko-KR" altLang="en-US" sz="1100" dirty="0" err="1"/>
              <a:t>Time_Check.seconds</a:t>
            </a:r>
            <a:r>
              <a:rPr lang="ko-KR" altLang="en-US" sz="1100" dirty="0"/>
              <a:t> &gt; 2 : #while문에 들어온 시간이 2초 후면 </a:t>
            </a:r>
          </a:p>
          <a:p>
            <a:r>
              <a:rPr lang="ko-KR" altLang="en-US" sz="1100" dirty="0"/>
              <a:t>            </a:t>
            </a:r>
            <a:r>
              <a:rPr lang="ko-KR" altLang="en-US" sz="1100" dirty="0" err="1"/>
              <a:t>break</a:t>
            </a:r>
            <a:r>
              <a:rPr lang="ko-KR" altLang="en-US" sz="1100" dirty="0"/>
              <a:t>                                       #while문 벗어남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#멈추고(10점).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(-350,-350);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(0);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(150)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Go</a:t>
            </a:r>
            <a:r>
              <a:rPr lang="ko-KR" altLang="en-US" sz="1100" dirty="0"/>
              <a:t>(0,0);</a:t>
            </a:r>
            <a:r>
              <a:rPr lang="ko-KR" altLang="en-US" sz="1100" dirty="0" err="1"/>
              <a:t>Steering</a:t>
            </a:r>
            <a:r>
              <a:rPr lang="ko-KR" altLang="en-US" sz="1100" dirty="0"/>
              <a:t>(0)</a:t>
            </a:r>
          </a:p>
          <a:p>
            <a:endParaRPr lang="ko-KR" altLang="en-US" sz="1100" dirty="0"/>
          </a:p>
          <a:p>
            <a:r>
              <a:rPr lang="ko-KR" altLang="en-US" sz="1100" dirty="0"/>
              <a:t>    #아래와 같이 </a:t>
            </a:r>
            <a:r>
              <a:rPr lang="ko-KR" altLang="en-US" sz="1100" dirty="0" err="1"/>
              <a:t>도트매트릭스</a:t>
            </a:r>
            <a:r>
              <a:rPr lang="ko-KR" altLang="en-US" sz="1100" dirty="0"/>
              <a:t>(디스플레이)</a:t>
            </a:r>
            <a:r>
              <a:rPr lang="ko-KR" altLang="en-US" sz="1100" dirty="0" err="1"/>
              <a:t>에</a:t>
            </a:r>
            <a:r>
              <a:rPr lang="ko-KR" altLang="en-US" sz="1100" dirty="0"/>
              <a:t> 출력하고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DisplayLine</a:t>
            </a:r>
            <a:r>
              <a:rPr lang="ko-KR" altLang="en-US" sz="1100" dirty="0"/>
              <a:t>(0x38,0x44,0x42,0x21,0x21,0x42,0x44, 0x38)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delay</a:t>
            </a:r>
            <a:r>
              <a:rPr lang="ko-KR" altLang="en-US" sz="1100" dirty="0"/>
              <a:t>(1000) #1초 후</a:t>
            </a:r>
          </a:p>
          <a:p>
            <a:r>
              <a:rPr lang="ko-KR" altLang="en-US" sz="1100" dirty="0"/>
              <a:t>    </a:t>
            </a:r>
            <a:r>
              <a:rPr lang="ko-KR" altLang="en-US" sz="1100" dirty="0" err="1"/>
              <a:t>Display</a:t>
            </a:r>
            <a:r>
              <a:rPr lang="ko-KR" altLang="en-US" sz="1100" dirty="0"/>
              <a:t>(0) #끈다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0BFE12-044D-8E7E-5927-F749728D29A1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40501020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5AA49-E0CD-2395-06E2-084E73866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56B679-9EF5-2989-A396-20EEAA4D37CA}"/>
              </a:ext>
            </a:extLst>
          </p:cNvPr>
          <p:cNvSpPr txBox="1"/>
          <p:nvPr/>
        </p:nvSpPr>
        <p:spPr>
          <a:xfrm>
            <a:off x="0" y="644829"/>
            <a:ext cx="1088571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 err="1"/>
              <a:t>Open</a:t>
            </a:r>
            <a:r>
              <a:rPr lang="ko-KR" altLang="en-US" dirty="0"/>
              <a:t>() # 블루투스 연결</a:t>
            </a:r>
          </a:p>
          <a:p>
            <a:endParaRPr lang="ko-KR" altLang="en-US" dirty="0"/>
          </a:p>
          <a:p>
            <a:r>
              <a:rPr lang="ko-KR" altLang="en-US" dirty="0" err="1"/>
              <a:t>while</a:t>
            </a:r>
            <a:r>
              <a:rPr lang="ko-KR" altLang="en-US" dirty="0"/>
              <a:t> </a:t>
            </a:r>
            <a:r>
              <a:rPr lang="ko-KR" altLang="en-US" dirty="0" err="1"/>
              <a:t>check</a:t>
            </a:r>
            <a:r>
              <a:rPr lang="ko-KR" altLang="en-US" dirty="0"/>
              <a:t> == 0: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적외선</a:t>
            </a:r>
            <a:r>
              <a:rPr lang="en-US" altLang="ko-KR" dirty="0">
                <a:solidFill>
                  <a:srgbClr val="FF0000"/>
                </a:solidFill>
              </a:rPr>
              <a:t> 1,2,3</a:t>
            </a:r>
            <a:r>
              <a:rPr lang="ko-KR" altLang="en-US" dirty="0">
                <a:solidFill>
                  <a:srgbClr val="FF0000"/>
                </a:solidFill>
              </a:rPr>
              <a:t>번이 터치 되지 않으면 무한 대기</a:t>
            </a:r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[1]&gt;200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data1()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=1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elif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[2]&gt;200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data2()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 2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elif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[3]&gt;200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data3()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 3</a:t>
            </a:r>
          </a:p>
          <a:p>
            <a:endParaRPr lang="ko-KR" altLang="en-US" dirty="0"/>
          </a:p>
          <a:p>
            <a:r>
              <a:rPr lang="ko-KR" altLang="en-US" dirty="0" err="1"/>
              <a:t>close</a:t>
            </a:r>
            <a:r>
              <a:rPr lang="ko-KR" altLang="en-US" dirty="0"/>
              <a:t>()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0228EC-06AE-4851-FC60-BD22908216EE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4128831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17D19-9A01-6FC0-CA26-5590F2495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E95920-3E65-4758-69AD-3FD1D56EC6CD}"/>
              </a:ext>
            </a:extLst>
          </p:cNvPr>
          <p:cNvSpPr txBox="1"/>
          <p:nvPr/>
        </p:nvSpPr>
        <p:spPr>
          <a:xfrm>
            <a:off x="0" y="195003"/>
            <a:ext cx="908304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 err="1"/>
              <a:t>from</a:t>
            </a:r>
            <a:r>
              <a:rPr lang="ko-KR" altLang="en-US" sz="1400" dirty="0"/>
              <a:t> </a:t>
            </a:r>
            <a:r>
              <a:rPr lang="ko-KR" altLang="en-US" sz="1400" dirty="0" err="1"/>
              <a:t>AltinoLite</a:t>
            </a:r>
            <a:r>
              <a:rPr lang="ko-KR" altLang="en-US" sz="1400" dirty="0"/>
              <a:t> </a:t>
            </a:r>
            <a:r>
              <a:rPr lang="ko-KR" altLang="en-US" sz="1400" dirty="0" err="1"/>
              <a:t>import</a:t>
            </a:r>
            <a:r>
              <a:rPr lang="ko-KR" altLang="en-US" sz="1400" dirty="0"/>
              <a:t>* #알티노 라이트 모듈 </a:t>
            </a:r>
          </a:p>
          <a:p>
            <a:r>
              <a:rPr lang="ko-KR" altLang="en-US" sz="1400" dirty="0" err="1"/>
              <a:t>import</a:t>
            </a:r>
            <a:r>
              <a:rPr lang="ko-KR" altLang="en-US" sz="1400" dirty="0"/>
              <a:t> </a:t>
            </a:r>
            <a:r>
              <a:rPr lang="ko-KR" altLang="en-US" sz="1400" dirty="0" err="1"/>
              <a:t>datetime</a:t>
            </a:r>
            <a:r>
              <a:rPr lang="ko-KR" altLang="en-US" sz="1400" dirty="0"/>
              <a:t> #타이머 체크 위한 </a:t>
            </a:r>
            <a:r>
              <a:rPr lang="ko-KR" altLang="en-US" sz="1400" dirty="0" err="1"/>
              <a:t>객채</a:t>
            </a:r>
            <a:endParaRPr lang="ko-KR" altLang="en-US" sz="1400" dirty="0"/>
          </a:p>
          <a:p>
            <a:endParaRPr lang="ko-KR" altLang="en-US" sz="1400" dirty="0"/>
          </a:p>
          <a:p>
            <a:r>
              <a:rPr lang="ko-KR" altLang="en-US" sz="1400" dirty="0" err="1"/>
              <a:t>check</a:t>
            </a:r>
            <a:r>
              <a:rPr lang="ko-KR" altLang="en-US" sz="1400" dirty="0"/>
              <a:t> = 0</a:t>
            </a:r>
          </a:p>
          <a:p>
            <a:r>
              <a:rPr lang="ko-KR" altLang="en-US" sz="1400" dirty="0"/>
              <a:t>#자율주행 함수 Auto  </a:t>
            </a:r>
          </a:p>
          <a:p>
            <a:r>
              <a:rPr lang="ko-KR" altLang="en-US" sz="1400" dirty="0"/>
              <a:t>#Auto(0)-&gt;왼쪽 자율주행</a:t>
            </a:r>
          </a:p>
          <a:p>
            <a:r>
              <a:rPr lang="ko-KR" altLang="en-US" sz="1400" dirty="0"/>
              <a:t>#Auto(1)-&gt;오른쪽 자율주행</a:t>
            </a:r>
          </a:p>
          <a:p>
            <a:r>
              <a:rPr lang="ko-KR" altLang="en-US" sz="1400" dirty="0" err="1"/>
              <a:t>def</a:t>
            </a:r>
            <a:r>
              <a:rPr lang="ko-KR" altLang="en-US" sz="1400" dirty="0"/>
              <a:t> Auto(</a:t>
            </a:r>
            <a:r>
              <a:rPr lang="ko-KR" altLang="en-US" sz="1400" dirty="0" err="1"/>
              <a:t>direction</a:t>
            </a:r>
            <a:r>
              <a:rPr lang="ko-KR" altLang="en-US" sz="1400" dirty="0"/>
              <a:t>=0,th=13,sp=350,bsp=-350) :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direction</a:t>
            </a:r>
            <a:r>
              <a:rPr lang="ko-KR" altLang="en-US" sz="1400" dirty="0"/>
              <a:t> == 0 :</a:t>
            </a:r>
          </a:p>
          <a:p>
            <a:r>
              <a:rPr lang="ko-KR" altLang="en-US" sz="1400" dirty="0"/>
              <a:t>    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else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[1]&gt;100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(-127)#왼쪽 뒤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(127)#오른쪽 많이 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[3]&gt;100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bsp,bsp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(127)#오른쪽 뒤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[2]&gt;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and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(-127)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[1]&gt;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(64)#오른쪽 조금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elif</a:t>
            </a:r>
            <a:r>
              <a:rPr lang="ko-KR" altLang="en-US" sz="1400" dirty="0"/>
              <a:t> </a:t>
            </a:r>
            <a:r>
              <a:rPr lang="ko-KR" altLang="en-US" sz="1400" dirty="0" err="1"/>
              <a:t>sensor.IR</a:t>
            </a:r>
            <a:r>
              <a:rPr lang="ko-KR" altLang="en-US" sz="1400" dirty="0"/>
              <a:t>[3]&gt;</a:t>
            </a:r>
            <a:r>
              <a:rPr lang="ko-KR" altLang="en-US" sz="1400" dirty="0" err="1"/>
              <a:t>th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(-64)</a:t>
            </a:r>
          </a:p>
          <a:p>
            <a:r>
              <a:rPr lang="ko-KR" altLang="en-US" sz="1400" dirty="0"/>
              <a:t>    </a:t>
            </a:r>
            <a:r>
              <a:rPr lang="ko-KR" altLang="en-US" sz="1400" dirty="0" err="1"/>
              <a:t>else</a:t>
            </a:r>
            <a:r>
              <a:rPr lang="ko-KR" altLang="en-US" sz="1400" dirty="0"/>
              <a:t> :</a:t>
            </a:r>
          </a:p>
          <a:p>
            <a:r>
              <a:rPr lang="ko-KR" altLang="en-US" sz="1400" dirty="0"/>
              <a:t>        </a:t>
            </a:r>
            <a:r>
              <a:rPr lang="ko-KR" altLang="en-US" sz="1400" dirty="0" err="1"/>
              <a:t>Go</a:t>
            </a:r>
            <a:r>
              <a:rPr lang="ko-KR" altLang="en-US" sz="1400" dirty="0"/>
              <a:t>(</a:t>
            </a:r>
            <a:r>
              <a:rPr lang="ko-KR" altLang="en-US" sz="1400" dirty="0" err="1"/>
              <a:t>sp,sp</a:t>
            </a:r>
            <a:r>
              <a:rPr lang="ko-KR" altLang="en-US" sz="1400" dirty="0"/>
              <a:t>);</a:t>
            </a:r>
            <a:r>
              <a:rPr lang="ko-KR" altLang="en-US" sz="1400" dirty="0" err="1"/>
              <a:t>Steering</a:t>
            </a:r>
            <a:r>
              <a:rPr lang="ko-KR" altLang="en-US" sz="1400" dirty="0"/>
              <a:t>(0)#전진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331DBE-4A58-9329-BFF6-5FCF0A47A619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95124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CBAD18F2-C0AD-D781-4CE0-7E076BAAE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000EF6B-A444-2567-7A6F-DCD3BC933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3667243" cy="6858000"/>
          </a:xfrm>
          <a:prstGeom prst="rect">
            <a:avLst/>
          </a:prstGeom>
        </p:spPr>
      </p:pic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8D71FA86-F109-EEFE-D341-7BE01D50ABC4}"/>
              </a:ext>
            </a:extLst>
          </p:cNvPr>
          <p:cNvCxnSpPr>
            <a:cxnSpLocks/>
          </p:cNvCxnSpPr>
          <p:nvPr/>
        </p:nvCxnSpPr>
        <p:spPr>
          <a:xfrm flipV="1">
            <a:off x="2908663" y="252549"/>
            <a:ext cx="3187337" cy="24819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07C8B35-BF9C-DFFB-F512-179017CCE618}"/>
              </a:ext>
            </a:extLst>
          </p:cNvPr>
          <p:cNvSpPr/>
          <p:nvPr/>
        </p:nvSpPr>
        <p:spPr>
          <a:xfrm>
            <a:off x="6096001" y="339634"/>
            <a:ext cx="975360" cy="128016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53CAC7-0E50-8E8B-6DB2-A4DAFD4E1486}"/>
              </a:ext>
            </a:extLst>
          </p:cNvPr>
          <p:cNvSpPr txBox="1"/>
          <p:nvPr/>
        </p:nvSpPr>
        <p:spPr>
          <a:xfrm>
            <a:off x="7080070" y="671937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8ECDF9-DD0D-49A2-DB0A-02873EFDE0B6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584168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2319A-B641-8FAD-63C1-5ECDC205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CEDD1E-C404-0DD1-FDAA-A6B43E1B97D6}"/>
              </a:ext>
            </a:extLst>
          </p:cNvPr>
          <p:cNvSpPr txBox="1"/>
          <p:nvPr/>
        </p:nvSpPr>
        <p:spPr>
          <a:xfrm>
            <a:off x="148045" y="0"/>
            <a:ext cx="8186057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def</a:t>
            </a:r>
            <a:r>
              <a:rPr lang="ko-KR" altLang="en-US" sz="1000" dirty="0"/>
              <a:t> data1() :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('1'); </a:t>
            </a:r>
            <a:r>
              <a:rPr lang="en-US" altLang="ko-KR" sz="1000" dirty="0">
                <a:solidFill>
                  <a:srgbClr val="FF0000"/>
                </a:solidFill>
              </a:rPr>
              <a:t>#1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1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 &gt; 25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Auto(0) #출발한다(왼쪽_자율주행)(10점)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#멈추고(5점).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 #라이트를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 #출발한다(오른쪽으로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#벽을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780A14-956A-0D49-D0FA-9197A4AC477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231506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0D2885-1DDD-2BAE-9403-ECEFBA3A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026BB1-356E-1781-8BBF-90D68FFF442D}"/>
              </a:ext>
            </a:extLst>
          </p:cNvPr>
          <p:cNvSpPr txBox="1"/>
          <p:nvPr/>
        </p:nvSpPr>
        <p:spPr>
          <a:xfrm>
            <a:off x="148045" y="0"/>
            <a:ext cx="8186057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def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data</a:t>
            </a:r>
            <a:r>
              <a:rPr lang="en-US" altLang="ko-KR" sz="1000" dirty="0"/>
              <a:t>2</a:t>
            </a:r>
            <a:r>
              <a:rPr lang="ko-KR" altLang="en-US" sz="1000" dirty="0"/>
              <a:t>() :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(‘</a:t>
            </a:r>
            <a:r>
              <a:rPr lang="en-US" altLang="ko-KR" sz="1000" dirty="0"/>
              <a:t>2</a:t>
            </a:r>
            <a:r>
              <a:rPr lang="ko-KR" altLang="en-US" sz="1000" dirty="0"/>
              <a:t>'); </a:t>
            </a:r>
            <a:r>
              <a:rPr lang="en-US" altLang="ko-KR" sz="1000" dirty="0">
                <a:solidFill>
                  <a:srgbClr val="FF0000"/>
                </a:solidFill>
              </a:rPr>
              <a:t>#2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2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 &gt; 25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Auto(0) #출발한다(왼쪽_자율주행)(10점)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#멈추고(5점).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 #라이트를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 #출발한다(오른쪽으로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#벽을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D5A394-A2F3-15EA-D0C9-AC1986478571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40919070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D5BA5-1A8E-BCBE-8EBE-D5D45E5AB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A394B9-EE43-7208-57AF-AA394E1ADFFD}"/>
              </a:ext>
            </a:extLst>
          </p:cNvPr>
          <p:cNvSpPr txBox="1"/>
          <p:nvPr/>
        </p:nvSpPr>
        <p:spPr>
          <a:xfrm>
            <a:off x="148045" y="0"/>
            <a:ext cx="8186057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dirty="0" err="1"/>
              <a:t>def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data</a:t>
            </a:r>
            <a:r>
              <a:rPr lang="en-US" altLang="ko-KR" sz="1000" dirty="0"/>
              <a:t>3</a:t>
            </a:r>
            <a:r>
              <a:rPr lang="ko-KR" altLang="en-US" sz="1000" dirty="0"/>
              <a:t>() :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(‘</a:t>
            </a:r>
            <a:r>
              <a:rPr lang="en-US" altLang="ko-KR" sz="1000" dirty="0"/>
              <a:t>3</a:t>
            </a:r>
            <a:r>
              <a:rPr lang="ko-KR" altLang="en-US" sz="1000" dirty="0"/>
              <a:t>'); </a:t>
            </a:r>
            <a:r>
              <a:rPr lang="en-US" altLang="ko-KR" sz="1000" dirty="0">
                <a:solidFill>
                  <a:srgbClr val="FF0000"/>
                </a:solidFill>
              </a:rPr>
              <a:t>#3</a:t>
            </a:r>
            <a:r>
              <a:rPr lang="ko-KR" altLang="en-US" sz="1000" dirty="0">
                <a:solidFill>
                  <a:srgbClr val="FF0000"/>
                </a:solidFill>
              </a:rPr>
              <a:t>번을 실행 할 때 </a:t>
            </a:r>
            <a:r>
              <a:rPr lang="en-US" altLang="ko-KR" sz="1000" dirty="0">
                <a:solidFill>
                  <a:srgbClr val="FF0000"/>
                </a:solidFill>
              </a:rPr>
              <a:t>3</a:t>
            </a:r>
            <a:r>
              <a:rPr lang="ko-KR" altLang="en-US" sz="1000" dirty="0">
                <a:solidFill>
                  <a:srgbClr val="FF0000"/>
                </a:solidFill>
              </a:rPr>
              <a:t>번 출력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(1000); </a:t>
            </a:r>
            <a:r>
              <a:rPr lang="ko-KR" altLang="en-US" sz="1000" dirty="0" err="1"/>
              <a:t>display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#적외선 센서 6이 알티노 </a:t>
            </a:r>
            <a:r>
              <a:rPr lang="ko-KR" altLang="en-US" sz="1000" dirty="0" err="1"/>
              <a:t>A를</a:t>
            </a:r>
            <a:r>
              <a:rPr lang="ko-KR" altLang="en-US" sz="1000" dirty="0"/>
              <a:t> 감지하면(10점)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[6] &gt; 25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Auto(0) #출발한다(왼쪽_자율주행)(10점)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#멈추고(5점).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#0.5초 간격으로 전방 라이트 – 브레이크 라이트 – 왼쪽 방향 라이트 – 오른쪽 방향 라이트 순서대로 하나씩 켜고(10점)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(0x02);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(0x08);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(500)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Led</a:t>
            </a:r>
            <a:r>
              <a:rPr lang="ko-KR" altLang="en-US" sz="1000" dirty="0"/>
              <a:t>(0) #라이트를 모두 끈 상태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 #현재 시간 불러옴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 #출발한다(오른쪽으로 자율주행).(5점)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Time_Check</a:t>
            </a:r>
            <a:r>
              <a:rPr lang="ko-KR" altLang="en-US" sz="1000" dirty="0"/>
              <a:t>=</a:t>
            </a:r>
            <a:r>
              <a:rPr lang="ko-KR" altLang="en-US" sz="1000" dirty="0" err="1"/>
              <a:t>datetime.datetime.now</a:t>
            </a:r>
            <a:r>
              <a:rPr lang="ko-KR" altLang="en-US" sz="1000" dirty="0"/>
              <a:t>()-</a:t>
            </a:r>
            <a:r>
              <a:rPr lang="ko-KR" altLang="en-US" sz="1000" dirty="0" err="1"/>
              <a:t>Old_Time</a:t>
            </a:r>
            <a:r>
              <a:rPr lang="ko-KR" altLang="en-US" sz="1000" dirty="0"/>
              <a:t> #while문에 들어온 시간 체크 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sensor.CDS</a:t>
            </a:r>
            <a:r>
              <a:rPr lang="ko-KR" altLang="en-US" sz="1000" dirty="0"/>
              <a:t> &lt;200 and </a:t>
            </a:r>
            <a:r>
              <a:rPr lang="ko-KR" altLang="en-US" sz="1000" dirty="0" err="1"/>
              <a:t>Time_Check.seconds</a:t>
            </a:r>
            <a:r>
              <a:rPr lang="ko-KR" altLang="en-US" sz="1000" dirty="0"/>
              <a:t> &gt; 2 : #while문에 들어온 시간이 2초 후면 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r>
              <a:rPr lang="ko-KR" altLang="en-US" sz="1000" dirty="0"/>
              <a:t>                                       #while문 벗어남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while</a:t>
            </a:r>
            <a:r>
              <a:rPr lang="ko-KR" altLang="en-US" sz="1000" dirty="0"/>
              <a:t> 1 :</a:t>
            </a:r>
          </a:p>
          <a:p>
            <a:r>
              <a:rPr lang="ko-KR" altLang="en-US" sz="1000" dirty="0"/>
              <a:t>        Auto(1)</a:t>
            </a:r>
          </a:p>
          <a:p>
            <a:r>
              <a:rPr lang="ko-KR" altLang="en-US" sz="1000" dirty="0"/>
              <a:t>        </a:t>
            </a:r>
            <a:r>
              <a:rPr lang="ko-KR" altLang="en-US" sz="1000" dirty="0" err="1"/>
              <a:t>if</a:t>
            </a:r>
            <a:r>
              <a:rPr lang="ko-KR" altLang="en-US" sz="1000" dirty="0"/>
              <a:t>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[1]&gt;13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[2]&gt;13 and </a:t>
            </a:r>
            <a:r>
              <a:rPr lang="ko-KR" altLang="en-US" sz="1000" dirty="0" err="1"/>
              <a:t>sensor.IR</a:t>
            </a:r>
            <a:r>
              <a:rPr lang="ko-KR" altLang="en-US" sz="1000" dirty="0"/>
              <a:t>[3]&gt;13 :</a:t>
            </a:r>
          </a:p>
          <a:p>
            <a:r>
              <a:rPr lang="ko-KR" altLang="en-US" sz="1000" dirty="0"/>
              <a:t>            </a:t>
            </a:r>
            <a:r>
              <a:rPr lang="ko-KR" altLang="en-US" sz="1000" dirty="0" err="1"/>
              <a:t>break</a:t>
            </a:r>
            <a:endParaRPr lang="ko-KR" altLang="en-US" sz="1000" dirty="0"/>
          </a:p>
          <a:p>
            <a:r>
              <a:rPr lang="ko-KR" altLang="en-US" sz="1000" dirty="0"/>
              <a:t>    #벽을 감지하면 멈추고(10점)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(-350,-350);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(150)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Go</a:t>
            </a:r>
            <a:r>
              <a:rPr lang="ko-KR" altLang="en-US" sz="1000" dirty="0"/>
              <a:t>(0,0);</a:t>
            </a:r>
            <a:r>
              <a:rPr lang="ko-KR" altLang="en-US" sz="1000" dirty="0" err="1"/>
              <a:t>Steering</a:t>
            </a:r>
            <a:r>
              <a:rPr lang="ko-KR" altLang="en-US" sz="1000" dirty="0"/>
              <a:t>(0)</a:t>
            </a:r>
          </a:p>
          <a:p>
            <a:r>
              <a:rPr lang="ko-KR" altLang="en-US" sz="1000" dirty="0"/>
              <a:t>    #아래의 노래를 연주한다.(10점)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(46);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(800)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(44);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(300);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(41);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(400)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(39);</a:t>
            </a:r>
            <a:r>
              <a:rPr lang="ko-KR" altLang="en-US" sz="1000" dirty="0" err="1"/>
              <a:t>delay</a:t>
            </a:r>
            <a:r>
              <a:rPr lang="ko-KR" altLang="en-US" sz="1000" dirty="0"/>
              <a:t>(1200)</a:t>
            </a:r>
          </a:p>
          <a:p>
            <a:r>
              <a:rPr lang="ko-KR" altLang="en-US" sz="1000" dirty="0"/>
              <a:t>    </a:t>
            </a:r>
            <a:r>
              <a:rPr lang="ko-KR" altLang="en-US" sz="1000" dirty="0" err="1"/>
              <a:t>Sound</a:t>
            </a:r>
            <a:r>
              <a:rPr lang="ko-KR" altLang="en-US" sz="1000" dirty="0"/>
              <a:t>(0)</a:t>
            </a:r>
          </a:p>
        </p:txBody>
      </p:sp>
    </p:spTree>
    <p:extLst>
      <p:ext uri="{BB962C8B-B14F-4D97-AF65-F5344CB8AC3E}">
        <p14:creationId xmlns:p14="http://schemas.microsoft.com/office/powerpoint/2010/main" val="1144511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99BD0-F0F9-63C2-E2E9-CD850A1AE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763182C-C88C-9615-4820-61B6E64B2B8E}"/>
              </a:ext>
            </a:extLst>
          </p:cNvPr>
          <p:cNvSpPr txBox="1"/>
          <p:nvPr/>
        </p:nvSpPr>
        <p:spPr>
          <a:xfrm>
            <a:off x="0" y="644829"/>
            <a:ext cx="1088571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 err="1"/>
              <a:t>Open</a:t>
            </a:r>
            <a:r>
              <a:rPr lang="ko-KR" altLang="en-US" dirty="0"/>
              <a:t>() # 블루투스 연결</a:t>
            </a:r>
          </a:p>
          <a:p>
            <a:endParaRPr lang="ko-KR" altLang="en-US" dirty="0"/>
          </a:p>
          <a:p>
            <a:r>
              <a:rPr lang="ko-KR" altLang="en-US" dirty="0" err="1"/>
              <a:t>while</a:t>
            </a:r>
            <a:r>
              <a:rPr lang="ko-KR" altLang="en-US" dirty="0"/>
              <a:t> </a:t>
            </a:r>
            <a:r>
              <a:rPr lang="ko-KR" altLang="en-US" dirty="0" err="1"/>
              <a:t>check</a:t>
            </a:r>
            <a:r>
              <a:rPr lang="ko-KR" altLang="en-US" dirty="0"/>
              <a:t> == 0: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적외선</a:t>
            </a:r>
            <a:r>
              <a:rPr lang="en-US" altLang="ko-KR" dirty="0">
                <a:solidFill>
                  <a:srgbClr val="FF0000"/>
                </a:solidFill>
              </a:rPr>
              <a:t> 1,2,3</a:t>
            </a:r>
            <a:r>
              <a:rPr lang="ko-KR" altLang="en-US" dirty="0">
                <a:solidFill>
                  <a:srgbClr val="FF0000"/>
                </a:solidFill>
              </a:rPr>
              <a:t>번이 터치 되지 않으면 무한 대기</a:t>
            </a:r>
            <a:endParaRPr lang="ko-KR" altLang="en-US" dirty="0"/>
          </a:p>
          <a:p>
            <a:r>
              <a:rPr lang="ko-KR" altLang="en-US" dirty="0"/>
              <a:t>    </a:t>
            </a:r>
            <a:r>
              <a:rPr lang="ko-KR" altLang="en-US" dirty="0" err="1"/>
              <a:t>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[1]&gt;200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data1()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=1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elif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[2]&gt;200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data2()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 2</a:t>
            </a:r>
          </a:p>
          <a:p>
            <a:r>
              <a:rPr lang="ko-KR" altLang="en-US" dirty="0"/>
              <a:t>    </a:t>
            </a:r>
            <a:r>
              <a:rPr lang="ko-KR" altLang="en-US" dirty="0" err="1"/>
              <a:t>elif</a:t>
            </a:r>
            <a:r>
              <a:rPr lang="ko-KR" altLang="en-US" dirty="0"/>
              <a:t> </a:t>
            </a:r>
            <a:r>
              <a:rPr lang="ko-KR" altLang="en-US" dirty="0" err="1"/>
              <a:t>sensor.IR</a:t>
            </a:r>
            <a:r>
              <a:rPr lang="ko-KR" altLang="en-US" dirty="0"/>
              <a:t>[3]&gt;200 : </a:t>
            </a:r>
            <a:r>
              <a:rPr lang="en-US" altLang="ko-KR" dirty="0">
                <a:solidFill>
                  <a:srgbClr val="FF0000"/>
                </a:solidFill>
              </a:rPr>
              <a:t>#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ko-KR" altLang="en-US" dirty="0"/>
          </a:p>
          <a:p>
            <a:r>
              <a:rPr lang="ko-KR" altLang="en-US" dirty="0"/>
              <a:t>        data3()</a:t>
            </a:r>
          </a:p>
          <a:p>
            <a:r>
              <a:rPr lang="ko-KR" altLang="en-US" dirty="0"/>
              <a:t>        </a:t>
            </a:r>
            <a:r>
              <a:rPr lang="ko-KR" altLang="en-US" dirty="0" err="1"/>
              <a:t>check</a:t>
            </a:r>
            <a:r>
              <a:rPr lang="ko-KR" altLang="en-US" dirty="0"/>
              <a:t> = 3</a:t>
            </a:r>
          </a:p>
          <a:p>
            <a:endParaRPr lang="ko-KR" altLang="en-US" dirty="0"/>
          </a:p>
          <a:p>
            <a:r>
              <a:rPr lang="ko-KR" altLang="en-US" dirty="0" err="1"/>
              <a:t>close</a:t>
            </a:r>
            <a:r>
              <a:rPr lang="ko-KR" altLang="en-US" dirty="0"/>
              <a:t>()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26F3B2-2978-DD1F-A069-8C67B1662701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7333493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EFC8D-924A-F1E5-446D-5CE63E5E3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F044B7-2489-4608-1450-1D0AA2B3425A}"/>
              </a:ext>
            </a:extLst>
          </p:cNvPr>
          <p:cNvSpPr txBox="1"/>
          <p:nvPr/>
        </p:nvSpPr>
        <p:spPr>
          <a:xfrm>
            <a:off x="4110445" y="1672772"/>
            <a:ext cx="4354285" cy="1647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600" b="1" dirty="0"/>
              <a:t>알티노 </a:t>
            </a:r>
            <a:r>
              <a:rPr lang="ko-KR" altLang="en-US" sz="3600" b="1" dirty="0" err="1"/>
              <a:t>아두이노</a:t>
            </a:r>
            <a:r>
              <a:rPr lang="ko-KR" altLang="en-US" sz="3600" b="1" dirty="0"/>
              <a:t> 스케치 샘플 예제</a:t>
            </a:r>
          </a:p>
        </p:txBody>
      </p:sp>
    </p:spTree>
    <p:extLst>
      <p:ext uri="{BB962C8B-B14F-4D97-AF65-F5344CB8AC3E}">
        <p14:creationId xmlns:p14="http://schemas.microsoft.com/office/powerpoint/2010/main" val="37907984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8FB1B4-9AB6-A492-CF80-4F2376900E37}"/>
              </a:ext>
            </a:extLst>
          </p:cNvPr>
          <p:cNvSpPr txBox="1"/>
          <p:nvPr/>
        </p:nvSpPr>
        <p:spPr>
          <a:xfrm>
            <a:off x="0" y="760179"/>
            <a:ext cx="869986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#include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altLang="ko-KR" b="0" dirty="0" err="1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Altino.h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&gt;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Altino sensor;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sp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bsp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=-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data3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unsigned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long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setup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put your setup code here, to run once: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Open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66086E-7273-5C91-8022-C8D9C241EF2F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6521135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71D99-7E96-5C01-79E7-9F2C4F7E9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726769-680C-5822-47D9-EE18B9DD6EE1}"/>
              </a:ext>
            </a:extLst>
          </p:cNvPr>
          <p:cNvSpPr txBox="1"/>
          <p:nvPr/>
        </p:nvSpPr>
        <p:spPr>
          <a:xfrm>
            <a:off x="0" y="0"/>
            <a:ext cx="936171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loop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put your main code here, to run repeatedly: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check==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en-US" altLang="ko-KR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</a:t>
            </a:r>
            <a:r>
              <a:rPr lang="en-US" altLang="ko-KR" dirty="0">
                <a:solidFill>
                  <a:srgbClr val="FF0000"/>
                </a:solidFill>
              </a:rPr>
              <a:t> 1,2,3</a:t>
            </a:r>
            <a:r>
              <a:rPr lang="ko-KR" altLang="en-US" dirty="0">
                <a:solidFill>
                  <a:srgbClr val="FF0000"/>
                </a:solidFill>
              </a:rPr>
              <a:t>번이 터치 되지 않으면 무한 대기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 </a:t>
            </a:r>
            <a:r>
              <a:rPr lang="en-US" altLang="ko-KR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dirty="0">
                <a:solidFill>
                  <a:srgbClr val="FF0000"/>
                </a:solidFill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dirty="0">
                <a:solidFill>
                  <a:srgbClr val="FF0000"/>
                </a:solidFill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data3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</a:t>
            </a:r>
          </a:p>
          <a:p>
            <a:pPr>
              <a:buNone/>
            </a:pP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3F51F-32EC-7B11-89D4-1DE956CA8FED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865149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09196-7BD1-FA60-5BF4-358C6B1D8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C825B6-976D-2FCF-F87D-956363FDC09F}"/>
              </a:ext>
            </a:extLst>
          </p:cNvPr>
          <p:cNvSpPr txBox="1"/>
          <p:nvPr/>
        </p:nvSpPr>
        <p:spPr>
          <a:xfrm>
            <a:off x="426720" y="0"/>
            <a:ext cx="914400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sp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bsp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  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왼쪽 뒤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많이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뒤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64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조금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64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//3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전진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565616-18B8-14AB-3D47-64B2EBE37656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1471650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DA3BF-C1FB-7D46-38EE-F03911C79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C2CCF4-C7F7-54CE-5473-C12A25FC377C}"/>
              </a:ext>
            </a:extLst>
          </p:cNvPr>
          <p:cNvSpPr txBox="1"/>
          <p:nvPr/>
        </p:nvSpPr>
        <p:spPr>
          <a:xfrm>
            <a:off x="0" y="0"/>
            <a:ext cx="993648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'1’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//1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번 실행하면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출력</a:t>
            </a:r>
            <a:endParaRPr lang="en-US" altLang="ko-KR" sz="1000" b="0" dirty="0">
              <a:solidFill>
                <a:srgbClr val="FF0000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을 감지하면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조도 값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은 조명 상황에 따라 변경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옥타브 도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미를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소리 내고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소리를 끄고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아래와 같이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도트매트릭스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디스플레이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에 출력하고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DisplayLine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후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끈다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02080D-43B9-A79E-AF8E-C5A025518750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4734615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C0A9-445D-16BB-CA46-2963FBAE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4071A8-6E3F-DAF7-22C4-A731EF41D70A}"/>
              </a:ext>
            </a:extLst>
          </p:cNvPr>
          <p:cNvSpPr txBox="1"/>
          <p:nvPr/>
        </p:nvSpPr>
        <p:spPr>
          <a:xfrm>
            <a:off x="0" y="0"/>
            <a:ext cx="993648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‘2’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//2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번 실행하면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출력</a:t>
            </a:r>
            <a:endParaRPr lang="en-US" altLang="ko-KR" sz="1000" b="0" dirty="0">
              <a:solidFill>
                <a:srgbClr val="FF0000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을 감지하면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조도 값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은 조명 상황에 따라 변경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옥타브 도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미를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소리 내고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소리를 끄고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아래와 같이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도트매트릭스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디스플레이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에 출력하고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DisplayLine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후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끈다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928C62-0BDE-7A73-911D-1C54F2C048B5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095359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E5324-8B27-0CB3-FB5A-105CC8998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65448BB-7A1B-3ECC-F773-FB17BF913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1F4E2E9-335E-7011-AED6-2C3DAF0FB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0015" y="0"/>
            <a:ext cx="3653644" cy="6858000"/>
          </a:xfrm>
          <a:prstGeom prst="rect">
            <a:avLst/>
          </a:prstGeom>
        </p:spPr>
      </p:pic>
      <p:cxnSp>
        <p:nvCxnSpPr>
          <p:cNvPr id="2" name="직선 화살표 연결선 1">
            <a:extLst>
              <a:ext uri="{FF2B5EF4-FFF2-40B4-BE49-F238E27FC236}">
                <a16:creationId xmlns:a16="http://schemas.microsoft.com/office/drawing/2014/main" id="{3B31A5C0-B6FB-741F-67F8-05B7828A4B40}"/>
              </a:ext>
            </a:extLst>
          </p:cNvPr>
          <p:cNvCxnSpPr>
            <a:cxnSpLocks/>
          </p:cNvCxnSpPr>
          <p:nvPr/>
        </p:nvCxnSpPr>
        <p:spPr>
          <a:xfrm flipV="1">
            <a:off x="2926080" y="261257"/>
            <a:ext cx="3007657" cy="411915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05AD9EC-E978-44DA-4C2C-651D4D3FFD80}"/>
              </a:ext>
            </a:extLst>
          </p:cNvPr>
          <p:cNvSpPr/>
          <p:nvPr/>
        </p:nvSpPr>
        <p:spPr>
          <a:xfrm>
            <a:off x="6078583" y="357052"/>
            <a:ext cx="975360" cy="128016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6D622F-DEFB-0317-E18B-3D5F3825DDF2}"/>
              </a:ext>
            </a:extLst>
          </p:cNvPr>
          <p:cNvSpPr txBox="1"/>
          <p:nvPr/>
        </p:nvSpPr>
        <p:spPr>
          <a:xfrm>
            <a:off x="7080070" y="671937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256F7B-A8E3-EBD9-AE7C-0841A311DD17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24851062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4466F-874E-09C3-7E10-F4F6CA6A3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A2B506-E434-B987-8300-5AE29119E00E}"/>
              </a:ext>
            </a:extLst>
          </p:cNvPr>
          <p:cNvSpPr txBox="1"/>
          <p:nvPr/>
        </p:nvSpPr>
        <p:spPr>
          <a:xfrm>
            <a:off x="0" y="0"/>
            <a:ext cx="993648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‘3’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//3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번 실행하면 </a:t>
            </a:r>
            <a:r>
              <a:rPr lang="en-US" altLang="ko-KR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ko-KR" altLang="en-US" sz="1000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출력</a:t>
            </a:r>
            <a:endParaRPr lang="en-US" altLang="ko-KR" sz="1000" b="0" dirty="0">
              <a:solidFill>
                <a:srgbClr val="FF0000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을 감지하면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조도 값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은 조명 상황에 따라 변경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옥타브 도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미를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소리 내고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37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소리를 끄고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아래와 같이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도트매트릭스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디스플레이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에 출력하고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DisplayLine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후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끈다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03F4C6-2613-613B-2832-FFAE1B1B6D49}"/>
              </a:ext>
            </a:extLst>
          </p:cNvPr>
          <p:cNvSpPr txBox="1"/>
          <p:nvPr/>
        </p:nvSpPr>
        <p:spPr>
          <a:xfrm>
            <a:off x="11007567" y="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7770599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B8E8E-FFDB-8F1F-CC10-93414BABD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0D5E98-8860-6054-5552-6E2449BB60B9}"/>
              </a:ext>
            </a:extLst>
          </p:cNvPr>
          <p:cNvSpPr txBox="1"/>
          <p:nvPr/>
        </p:nvSpPr>
        <p:spPr>
          <a:xfrm>
            <a:off x="0" y="325662"/>
            <a:ext cx="6096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#include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en-US" altLang="ko-KR" b="0" dirty="0" err="1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Altino.h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&gt;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Altino sensor;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sp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bsp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=-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 함수</a:t>
            </a:r>
            <a:endParaRPr lang="ko-KR" altLang="en-US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data3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unsigned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long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setup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put your setup code here, to run once: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Open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6919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9AD08-F43B-6D54-FA59-D32A5EA1D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B7158A-A1A0-C4EF-C2F6-8D4957B5D053}"/>
              </a:ext>
            </a:extLst>
          </p:cNvPr>
          <p:cNvSpPr txBox="1"/>
          <p:nvPr/>
        </p:nvSpPr>
        <p:spPr>
          <a:xfrm>
            <a:off x="0" y="0"/>
            <a:ext cx="936171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loop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put your main code here, to run repeatedly: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check==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en-US" altLang="ko-KR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</a:t>
            </a:r>
            <a:r>
              <a:rPr lang="en-US" altLang="ko-KR" dirty="0">
                <a:solidFill>
                  <a:srgbClr val="FF0000"/>
                </a:solidFill>
              </a:rPr>
              <a:t> 1,2,3</a:t>
            </a:r>
            <a:r>
              <a:rPr lang="ko-KR" altLang="en-US" dirty="0">
                <a:solidFill>
                  <a:srgbClr val="FF0000"/>
                </a:solidFill>
              </a:rPr>
              <a:t>번이 터치 되지 않으면 무한 대기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 </a:t>
            </a:r>
            <a:r>
              <a:rPr lang="en-US" altLang="ko-KR" b="0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data1()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dirty="0">
                <a:solidFill>
                  <a:srgbClr val="FF0000"/>
                </a:solidFill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data2()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r>
              <a:rPr lang="en-US" altLang="ko-KR" dirty="0">
                <a:solidFill>
                  <a:srgbClr val="FF0000"/>
                </a:solidFill>
                <a:latin typeface="Consolas" panose="020B0609020204030204" pitchFamily="49" charset="0"/>
              </a:rPr>
              <a:t>//</a:t>
            </a:r>
            <a:r>
              <a:rPr lang="ko-KR" altLang="en-US" dirty="0">
                <a:solidFill>
                  <a:srgbClr val="FF0000"/>
                </a:solidFill>
              </a:rPr>
              <a:t> 적외선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ko-KR" altLang="en-US" dirty="0">
                <a:solidFill>
                  <a:srgbClr val="FF0000"/>
                </a:solidFill>
              </a:rPr>
              <a:t>번이 터치 되면 </a:t>
            </a:r>
            <a:r>
              <a:rPr lang="en-US" altLang="ko-KR" dirty="0">
                <a:solidFill>
                  <a:srgbClr val="FF0000"/>
                </a:solidFill>
              </a:rPr>
              <a:t>data3()</a:t>
            </a:r>
            <a:r>
              <a:rPr lang="ko-KR" altLang="en-US" dirty="0">
                <a:solidFill>
                  <a:srgbClr val="FF0000"/>
                </a:solidFill>
              </a:rPr>
              <a:t>함수 실행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data3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check=</a:t>
            </a:r>
            <a:r>
              <a:rPr lang="en-US" altLang="ko-KR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</a:t>
            </a:r>
          </a:p>
          <a:p>
            <a:pPr>
              <a:buNone/>
            </a:pPr>
            <a:r>
              <a:rPr lang="en-US" altLang="ko-KR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534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0B6D7-9D45-F3D9-38E7-3AFF0424B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E4CD7E-B3A5-5036-1D67-E40C9A017011}"/>
              </a:ext>
            </a:extLst>
          </p:cNvPr>
          <p:cNvSpPr txBox="1"/>
          <p:nvPr/>
        </p:nvSpPr>
        <p:spPr>
          <a:xfrm>
            <a:off x="426720" y="0"/>
            <a:ext cx="914400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sp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en-US" altLang="ko-KR" sz="12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 err="1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bsp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380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dir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==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  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왼쪽 뒤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많이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bsp,bsp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뒤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127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64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조금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th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64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sp,sp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2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//3</a:t>
            </a:r>
            <a:r>
              <a:rPr lang="ko-KR" altLang="en-US" sz="12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전진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ko-KR" altLang="en-US" sz="12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pPr>
              <a:buNone/>
            </a:pPr>
            <a:r>
              <a:rPr lang="en-US" altLang="ko-KR" sz="12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2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912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BC4B3-7D81-7F67-250F-B61A2062A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26670B-6FE0-F194-9FF7-15E4FC9949A4}"/>
              </a:ext>
            </a:extLst>
          </p:cNvPr>
          <p:cNvSpPr txBox="1"/>
          <p:nvPr/>
        </p:nvSpPr>
        <p:spPr>
          <a:xfrm>
            <a:off x="0" y="0"/>
            <a:ext cx="7785463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'1'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실행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할때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출력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25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  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전방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브레이크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왼쪽 방향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방향 라이트 순서대로 하나씩 켜고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02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라이트를 모두 끈 상태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오른쪽으로 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나면 벗어난다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13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아래의 노래를 연주한다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800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39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072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DFB22-8756-9C0A-F853-37AF479EE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4A3AD-DC16-2BC3-BD8B-0C8B35497A70}"/>
              </a:ext>
            </a:extLst>
          </p:cNvPr>
          <p:cNvSpPr txBox="1"/>
          <p:nvPr/>
        </p:nvSpPr>
        <p:spPr>
          <a:xfrm>
            <a:off x="0" y="0"/>
            <a:ext cx="7785463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data2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‘2'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//2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실행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할때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출력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25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  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전방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브레이크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왼쪽 방향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방향 라이트 순서대로 하나씩 켜고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02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라이트를 모두 끈 상태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오른쪽으로 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나면 벗어난다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13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아래의 노래를 연주한다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800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39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404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07F95-46ED-77A4-4EE9-5CE927EB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4CB634-DC90-20A5-4CD2-A706E633BE90}"/>
              </a:ext>
            </a:extLst>
          </p:cNvPr>
          <p:cNvSpPr txBox="1"/>
          <p:nvPr/>
        </p:nvSpPr>
        <p:spPr>
          <a:xfrm>
            <a:off x="0" y="0"/>
            <a:ext cx="7785463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ko-KR" sz="1000" b="0" dirty="0">
                <a:solidFill>
                  <a:srgbClr val="00979D"/>
                </a:solidFill>
                <a:effectLst/>
                <a:latin typeface="Consolas" panose="020B0609020204030204" pitchFamily="49" charset="0"/>
              </a:rPr>
              <a:t>void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data3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‘3'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//3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 실행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할때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출력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display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로봇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A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의 적외선 센서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번을 손으로 터치하면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lang="ko-KR" altLang="en-US" sz="1000" b="0" dirty="0" err="1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반복문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벗어남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6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25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   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0.5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간격으로 전방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브레이크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왼쪽 방향 라이트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–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 방향 라이트 순서대로 하나씩 켜고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02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0x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08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500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Led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라이트를 모두 끈 상태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출발한다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오른쪽으로 자율주행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).(5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터널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4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를 감지하고 자율주행을 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2.6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초 이상하고 나면 벗어난다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CDS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&lt;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 err="1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millis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 err="1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oldtime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&gt; 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2000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 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while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){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Auto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 &amp;&amp;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sensor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IR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]&gt;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13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728E00"/>
                </a:solidFill>
                <a:effectLst/>
                <a:latin typeface="Consolas" panose="020B0609020204030204" pitchFamily="49" charset="0"/>
              </a:rPr>
              <a:t>break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멈추고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).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,-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Steering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150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Go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  // 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아래의 노래를 연주한다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.(10</a:t>
            </a:r>
            <a:r>
              <a:rPr lang="ko-KR" altLang="en-US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점</a:t>
            </a:r>
            <a:r>
              <a:rPr lang="en-US" altLang="ko-KR" sz="1000" b="0" dirty="0">
                <a:solidFill>
                  <a:srgbClr val="95A5A6"/>
                </a:solidFill>
                <a:effectLst/>
                <a:latin typeface="Consolas" panose="020B0609020204030204" pitchFamily="49" charset="0"/>
              </a:rPr>
              <a:t>)</a:t>
            </a:r>
            <a:endParaRPr lang="ko-KR" altLang="en-US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  <a:p>
            <a:pPr>
              <a:buNone/>
            </a:pPr>
            <a:r>
              <a:rPr lang="ko-KR" altLang="en-US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46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800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44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41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400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39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delay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1200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  </a:t>
            </a:r>
            <a:r>
              <a:rPr lang="en-US" altLang="ko-KR" sz="1000" b="0" dirty="0">
                <a:solidFill>
                  <a:srgbClr val="D35400"/>
                </a:solidFill>
                <a:effectLst/>
                <a:latin typeface="Consolas" panose="020B0609020204030204" pitchFamily="49" charset="0"/>
              </a:rPr>
              <a:t>Sound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ko-KR" sz="1000" b="0" dirty="0">
                <a:solidFill>
                  <a:srgbClr val="005C5F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ko-KR" sz="1000" b="0" dirty="0">
                <a:solidFill>
                  <a:srgbClr val="4E5B61"/>
                </a:solidFill>
                <a:effectLst/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altLang="ko-KR" sz="1000" b="0" dirty="0">
                <a:solidFill>
                  <a:srgbClr val="434F5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ko-KR" sz="1000" b="0" dirty="0">
              <a:solidFill>
                <a:srgbClr val="4E5B6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034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D8A69-F1E6-043F-7D83-67A414EDC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9B8885E-DF15-86DB-9B7F-BF855C800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5E2C002-1807-2D5D-73D4-4D5E3E4E8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583" y="29178"/>
            <a:ext cx="3701277" cy="6858000"/>
          </a:xfrm>
          <a:prstGeom prst="rect">
            <a:avLst/>
          </a:prstGeom>
        </p:spPr>
      </p:pic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142B6EFD-CB64-6D44-17E3-CDD252355F9B}"/>
              </a:ext>
            </a:extLst>
          </p:cNvPr>
          <p:cNvCxnSpPr>
            <a:cxnSpLocks/>
          </p:cNvCxnSpPr>
          <p:nvPr/>
        </p:nvCxnSpPr>
        <p:spPr>
          <a:xfrm flipV="1">
            <a:off x="2873829" y="357052"/>
            <a:ext cx="3065417" cy="56954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00F4EF-9920-0CB6-0C31-6BE89C35F592}"/>
              </a:ext>
            </a:extLst>
          </p:cNvPr>
          <p:cNvSpPr/>
          <p:nvPr/>
        </p:nvSpPr>
        <p:spPr>
          <a:xfrm>
            <a:off x="6078583" y="383179"/>
            <a:ext cx="975360" cy="128016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693EBC-5C1B-914A-4A44-236A6EB50FAB}"/>
              </a:ext>
            </a:extLst>
          </p:cNvPr>
          <p:cNvSpPr txBox="1"/>
          <p:nvPr/>
        </p:nvSpPr>
        <p:spPr>
          <a:xfrm>
            <a:off x="7080070" y="671937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C83946-7C82-4AF1-1CCE-DDE03924F08C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A 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573979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E49E2-BA2E-DD95-1978-DDFA8C5E3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D1202C90-295D-CB18-EB0F-3B82EA532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E32EAF-98FA-CC10-22C0-C68D03990054}"/>
              </a:ext>
            </a:extLst>
          </p:cNvPr>
          <p:cNvSpPr txBox="1"/>
          <p:nvPr/>
        </p:nvSpPr>
        <p:spPr>
          <a:xfrm>
            <a:off x="2995681" y="655413"/>
            <a:ext cx="389280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변수를 만들고 초기 값을 </a:t>
            </a:r>
            <a:r>
              <a:rPr lang="en-US" altLang="ko-KR" sz="1400" dirty="0">
                <a:solidFill>
                  <a:srgbClr val="FF0000"/>
                </a:solidFill>
              </a:rPr>
              <a:t>0</a:t>
            </a:r>
            <a:r>
              <a:rPr lang="ko-KR" altLang="en-US" sz="1400" dirty="0">
                <a:solidFill>
                  <a:srgbClr val="FF0000"/>
                </a:solidFill>
              </a:rPr>
              <a:t>으로 한다</a:t>
            </a:r>
            <a:r>
              <a:rPr lang="en-US" altLang="ko-KR" sz="1400" dirty="0">
                <a:solidFill>
                  <a:srgbClr val="FF0000"/>
                </a:solidFill>
              </a:rPr>
              <a:t>. 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A8751B-1465-2556-0F1B-E15B123D2CAF}"/>
              </a:ext>
            </a:extLst>
          </p:cNvPr>
          <p:cNvSpPr txBox="1"/>
          <p:nvPr/>
        </p:nvSpPr>
        <p:spPr>
          <a:xfrm>
            <a:off x="4302035" y="1090841"/>
            <a:ext cx="35225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값이 변경되면 </a:t>
            </a:r>
            <a:r>
              <a:rPr lang="ko-KR" altLang="en-US" sz="1400" dirty="0" err="1">
                <a:solidFill>
                  <a:srgbClr val="FF0000"/>
                </a:solidFill>
              </a:rPr>
              <a:t>반복문</a:t>
            </a:r>
            <a:r>
              <a:rPr lang="ko-KR" altLang="en-US" sz="1400" dirty="0">
                <a:solidFill>
                  <a:srgbClr val="FF0000"/>
                </a:solidFill>
              </a:rPr>
              <a:t> 종료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A6796C-945A-3076-A92F-37B41180E509}"/>
              </a:ext>
            </a:extLst>
          </p:cNvPr>
          <p:cNvSpPr txBox="1"/>
          <p:nvPr/>
        </p:nvSpPr>
        <p:spPr>
          <a:xfrm>
            <a:off x="4180114" y="1665658"/>
            <a:ext cx="24906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22C6BF-4811-3101-4FEA-EE07A0B0FC74}"/>
              </a:ext>
            </a:extLst>
          </p:cNvPr>
          <p:cNvSpPr txBox="1"/>
          <p:nvPr/>
        </p:nvSpPr>
        <p:spPr>
          <a:xfrm>
            <a:off x="3213463" y="2154691"/>
            <a:ext cx="2664823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783DC5-94ED-E80A-0151-D5BD22881085}"/>
              </a:ext>
            </a:extLst>
          </p:cNvPr>
          <p:cNvSpPr txBox="1"/>
          <p:nvPr/>
        </p:nvSpPr>
        <p:spPr>
          <a:xfrm>
            <a:off x="2873829" y="2575514"/>
            <a:ext cx="164592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을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FF054F-DA22-26B0-5B96-2BC8F9397264}"/>
              </a:ext>
            </a:extLst>
          </p:cNvPr>
          <p:cNvSpPr txBox="1"/>
          <p:nvPr/>
        </p:nvSpPr>
        <p:spPr>
          <a:xfrm>
            <a:off x="4180114" y="3295400"/>
            <a:ext cx="249065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9ED9F7-B284-5A7B-25FF-B40C356F5AAF}"/>
              </a:ext>
            </a:extLst>
          </p:cNvPr>
          <p:cNvSpPr txBox="1"/>
          <p:nvPr/>
        </p:nvSpPr>
        <p:spPr>
          <a:xfrm>
            <a:off x="3213464" y="3784433"/>
            <a:ext cx="27519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8BF8FC-5C68-F99D-1793-891EAA249078}"/>
              </a:ext>
            </a:extLst>
          </p:cNvPr>
          <p:cNvSpPr txBox="1"/>
          <p:nvPr/>
        </p:nvSpPr>
        <p:spPr>
          <a:xfrm>
            <a:off x="2873829" y="4205256"/>
            <a:ext cx="164592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를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B050E2-3A5A-D1D6-C170-799E5EC3D184}"/>
              </a:ext>
            </a:extLst>
          </p:cNvPr>
          <p:cNvSpPr txBox="1"/>
          <p:nvPr/>
        </p:nvSpPr>
        <p:spPr>
          <a:xfrm>
            <a:off x="4180115" y="4945529"/>
            <a:ext cx="2490651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적외선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번 센서를 터치하면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84F3F7-1EFD-3536-0806-05F809E1126C}"/>
              </a:ext>
            </a:extLst>
          </p:cNvPr>
          <p:cNvSpPr txBox="1"/>
          <p:nvPr/>
        </p:nvSpPr>
        <p:spPr>
          <a:xfrm>
            <a:off x="3213465" y="5434562"/>
            <a:ext cx="275190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실행체크 변수 값을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로 정한다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DD98B4-1CE3-8F0E-6B48-AAAB1627315B}"/>
              </a:ext>
            </a:extLst>
          </p:cNvPr>
          <p:cNvSpPr txBox="1"/>
          <p:nvPr/>
        </p:nvSpPr>
        <p:spPr>
          <a:xfrm>
            <a:off x="2873830" y="5855385"/>
            <a:ext cx="1645919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FF0000"/>
                </a:solidFill>
              </a:rPr>
              <a:t>실행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을 실행한다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65C573-CAD5-14CC-E5B0-63D097180434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3777528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93D74-9E47-42B4-D52C-6071437B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CD29438-E512-8257-1930-21070C869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178"/>
            <a:ext cx="5280494" cy="68580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C4275A5D-B92C-D315-F825-A4C108CA0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46B8DC07-2F55-D53C-4E90-0931E6B208D5}"/>
              </a:ext>
            </a:extLst>
          </p:cNvPr>
          <p:cNvCxnSpPr>
            <a:cxnSpLocks/>
          </p:cNvCxnSpPr>
          <p:nvPr/>
        </p:nvCxnSpPr>
        <p:spPr>
          <a:xfrm flipV="1">
            <a:off x="2908663" y="252549"/>
            <a:ext cx="3187337" cy="24819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360BEC6-BB8D-8F27-535B-7F82B21FB0D2}"/>
              </a:ext>
            </a:extLst>
          </p:cNvPr>
          <p:cNvSpPr/>
          <p:nvPr/>
        </p:nvSpPr>
        <p:spPr>
          <a:xfrm>
            <a:off x="6096001" y="339634"/>
            <a:ext cx="827313" cy="1045029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098155-8942-0897-83F4-2E16328EF42B}"/>
              </a:ext>
            </a:extLst>
          </p:cNvPr>
          <p:cNvSpPr txBox="1"/>
          <p:nvPr/>
        </p:nvSpPr>
        <p:spPr>
          <a:xfrm>
            <a:off x="6975565" y="708259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8B732D-FD22-7D12-1CEB-12D5042836B9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539586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04471-5955-9571-C004-CABD14CAD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2DAC374-AC81-3D72-3B62-FC3900E90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282402" cy="68580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33B6DC6-B46E-7200-D921-FAD444F85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cxnSp>
        <p:nvCxnSpPr>
          <p:cNvPr id="2" name="직선 화살표 연결선 1">
            <a:extLst>
              <a:ext uri="{FF2B5EF4-FFF2-40B4-BE49-F238E27FC236}">
                <a16:creationId xmlns:a16="http://schemas.microsoft.com/office/drawing/2014/main" id="{723EFDC7-E680-1C8C-2CA5-0C8759081705}"/>
              </a:ext>
            </a:extLst>
          </p:cNvPr>
          <p:cNvCxnSpPr>
            <a:cxnSpLocks/>
          </p:cNvCxnSpPr>
          <p:nvPr/>
        </p:nvCxnSpPr>
        <p:spPr>
          <a:xfrm flipV="1">
            <a:off x="2926080" y="261257"/>
            <a:ext cx="3007657" cy="411915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C48E7C3-8065-B487-CF47-192C5EF88079}"/>
              </a:ext>
            </a:extLst>
          </p:cNvPr>
          <p:cNvSpPr/>
          <p:nvPr/>
        </p:nvSpPr>
        <p:spPr>
          <a:xfrm>
            <a:off x="6078583" y="261258"/>
            <a:ext cx="839224" cy="108857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7C35F7-B20A-A9EE-C861-5B34B221B836}"/>
              </a:ext>
            </a:extLst>
          </p:cNvPr>
          <p:cNvSpPr txBox="1"/>
          <p:nvPr/>
        </p:nvSpPr>
        <p:spPr>
          <a:xfrm>
            <a:off x="6992980" y="671937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2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39158E-A0DC-1CDF-F367-2A37D7918586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863928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53C32-A867-D48A-D3E9-BE79BDA9D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1C7388A-D0F9-D85C-4883-E384A4549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166" y="0"/>
            <a:ext cx="5298987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03C9079-501B-0DAE-8F8D-51C9C0CA0B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178"/>
            <a:ext cx="4367417" cy="6828822"/>
          </a:xfrm>
          <a:prstGeom prst="rect">
            <a:avLst/>
          </a:prstGeom>
        </p:spPr>
      </p:pic>
      <p:cxnSp>
        <p:nvCxnSpPr>
          <p:cNvPr id="5" name="직선 화살표 연결선 4">
            <a:extLst>
              <a:ext uri="{FF2B5EF4-FFF2-40B4-BE49-F238E27FC236}">
                <a16:creationId xmlns:a16="http://schemas.microsoft.com/office/drawing/2014/main" id="{2B99E9DC-F6FE-FEFF-9F64-44945987E06C}"/>
              </a:ext>
            </a:extLst>
          </p:cNvPr>
          <p:cNvCxnSpPr>
            <a:cxnSpLocks/>
          </p:cNvCxnSpPr>
          <p:nvPr/>
        </p:nvCxnSpPr>
        <p:spPr>
          <a:xfrm flipV="1">
            <a:off x="2873829" y="357052"/>
            <a:ext cx="3065417" cy="56954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16454F8-3177-BDF6-0CF5-03E1043721A9}"/>
              </a:ext>
            </a:extLst>
          </p:cNvPr>
          <p:cNvSpPr/>
          <p:nvPr/>
        </p:nvSpPr>
        <p:spPr>
          <a:xfrm>
            <a:off x="6104710" y="287386"/>
            <a:ext cx="757644" cy="107115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F4F937-C2E9-D0E9-B1F4-C1134BB40338}"/>
              </a:ext>
            </a:extLst>
          </p:cNvPr>
          <p:cNvSpPr txBox="1"/>
          <p:nvPr/>
        </p:nvSpPr>
        <p:spPr>
          <a:xfrm>
            <a:off x="6916694" y="642946"/>
            <a:ext cx="358793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 err="1">
                <a:solidFill>
                  <a:srgbClr val="FF0000"/>
                </a:solidFill>
              </a:rPr>
              <a:t>도트매트릭스에</a:t>
            </a:r>
            <a:r>
              <a:rPr lang="ko-KR" altLang="en-US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>
                <a:solidFill>
                  <a:srgbClr val="FF0000"/>
                </a:solidFill>
              </a:rPr>
              <a:t>3</a:t>
            </a:r>
            <a:r>
              <a:rPr lang="ko-KR" altLang="en-US" sz="1400" dirty="0">
                <a:solidFill>
                  <a:srgbClr val="FF0000"/>
                </a:solidFill>
              </a:rPr>
              <a:t>을 </a:t>
            </a:r>
            <a:r>
              <a:rPr lang="en-US" altLang="ko-KR" sz="1400" dirty="0">
                <a:solidFill>
                  <a:srgbClr val="FF0000"/>
                </a:solidFill>
              </a:rPr>
              <a:t>1</a:t>
            </a:r>
            <a:r>
              <a:rPr lang="ko-KR" altLang="en-US" sz="1400" dirty="0">
                <a:solidFill>
                  <a:srgbClr val="FF0000"/>
                </a:solidFill>
              </a:rPr>
              <a:t>초간 출력하고 끊다</a:t>
            </a:r>
            <a:r>
              <a:rPr lang="en-US" altLang="ko-KR" sz="1400" dirty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606C83-EA58-A8DD-019A-D28DED515181}"/>
              </a:ext>
            </a:extLst>
          </p:cNvPr>
          <p:cNvSpPr txBox="1"/>
          <p:nvPr/>
        </p:nvSpPr>
        <p:spPr>
          <a:xfrm>
            <a:off x="3182983" y="-12280"/>
            <a:ext cx="1184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/>
              <a:t>B</a:t>
            </a:r>
            <a:r>
              <a:rPr lang="ko-KR" altLang="en-US" sz="2400" b="1" dirty="0"/>
              <a:t>로봇</a:t>
            </a:r>
          </a:p>
        </p:txBody>
      </p:sp>
    </p:spTree>
    <p:extLst>
      <p:ext uri="{BB962C8B-B14F-4D97-AF65-F5344CB8AC3E}">
        <p14:creationId xmlns:p14="http://schemas.microsoft.com/office/powerpoint/2010/main" val="1334738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11203</Words>
  <Application>Microsoft Office PowerPoint</Application>
  <PresentationFormat>와이드스크린</PresentationFormat>
  <Paragraphs>1148</Paragraphs>
  <Slides>46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50" baseType="lpstr">
      <vt:lpstr>맑은 고딕</vt:lpstr>
      <vt:lpstr>Arial</vt:lpstr>
      <vt:lpstr>Consolas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강 석범</dc:creator>
  <cp:lastModifiedBy>강 석범</cp:lastModifiedBy>
  <cp:revision>6</cp:revision>
  <dcterms:created xsi:type="dcterms:W3CDTF">2025-11-01T19:45:03Z</dcterms:created>
  <dcterms:modified xsi:type="dcterms:W3CDTF">2025-11-02T21:20:46Z</dcterms:modified>
</cp:coreProperties>
</file>