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72" r:id="rId2"/>
    <p:sldId id="269" r:id="rId3"/>
    <p:sldId id="270" r:id="rId4"/>
    <p:sldId id="271" r:id="rId5"/>
    <p:sldId id="273" r:id="rId6"/>
    <p:sldId id="256" r:id="rId7"/>
    <p:sldId id="258" r:id="rId8"/>
    <p:sldId id="259" r:id="rId9"/>
    <p:sldId id="261" r:id="rId10"/>
    <p:sldId id="262" r:id="rId11"/>
    <p:sldId id="263" r:id="rId12"/>
    <p:sldId id="264" r:id="rId13"/>
    <p:sldId id="266" r:id="rId14"/>
    <p:sldId id="267" r:id="rId15"/>
    <p:sldId id="268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57" autoAdjust="0"/>
  </p:normalViewPr>
  <p:slideViewPr>
    <p:cSldViewPr snapToGrid="0">
      <p:cViewPr varScale="1">
        <p:scale>
          <a:sx n="109" d="100"/>
          <a:sy n="109" d="100"/>
        </p:scale>
        <p:origin x="61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DCF001-4883-4795-818D-F8481C7FCF50}" type="datetimeFigureOut">
              <a:rPr lang="en-US" smtClean="0"/>
              <a:t>7/19/2022</a:t>
            </a:fld>
            <a:endParaRPr 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2CBE55-9D8C-496C-B8E4-D2E3717ECD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7801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2875" y="768350"/>
            <a:ext cx="6818313" cy="3836988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590460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2875" y="768350"/>
            <a:ext cx="6818313" cy="3836988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308774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2CBE55-9D8C-496C-B8E4-D2E3717ECD6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6512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2CBE55-9D8C-496C-B8E4-D2E3717ECD6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0741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2CBE55-9D8C-496C-B8E4-D2E3717ECD6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374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2CBE55-9D8C-496C-B8E4-D2E3717ECD6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278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F972E-C471-4466-AE67-9223C8969680}" type="datetimeFigureOut">
              <a:rPr lang="en-US" smtClean="0"/>
              <a:t>7/19/2022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B5720-2E1F-4823-A4AC-F2831D3ABE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27305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F972E-C471-4466-AE67-9223C8969680}" type="datetimeFigureOut">
              <a:rPr lang="en-US" smtClean="0"/>
              <a:t>7/19/2022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B5720-2E1F-4823-A4AC-F2831D3ABE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4662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F972E-C471-4466-AE67-9223C8969680}" type="datetimeFigureOut">
              <a:rPr lang="en-US" smtClean="0"/>
              <a:t>7/19/2022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B5720-2E1F-4823-A4AC-F2831D3ABE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9791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제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저자 및 날짜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00670" y="5929931"/>
            <a:ext cx="10985502" cy="31849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392113">
              <a:lnSpc>
                <a:spcPct val="100000"/>
              </a:lnSpc>
              <a:spcBef>
                <a:spcPts val="0"/>
              </a:spcBef>
              <a:buSzTx/>
              <a:buNone/>
              <a:defRPr sz="1710" b="1"/>
            </a:lvl1pPr>
          </a:lstStyle>
          <a:p>
            <a:r>
              <a:t>저자 및 날짜</a:t>
            </a:r>
          </a:p>
        </p:txBody>
      </p:sp>
      <p:sp>
        <p:nvSpPr>
          <p:cNvPr id="12" name="프레젠테이션 제목"/>
          <p:cNvSpPr txBox="1">
            <a:spLocks noGrp="1"/>
          </p:cNvSpPr>
          <p:nvPr>
            <p:ph type="title" hasCustomPrompt="1"/>
          </p:nvPr>
        </p:nvSpPr>
        <p:spPr>
          <a:xfrm>
            <a:off x="603248" y="1287496"/>
            <a:ext cx="10985502" cy="2324101"/>
          </a:xfrm>
          <a:prstGeom prst="rect">
            <a:avLst/>
          </a:prstGeom>
        </p:spPr>
        <p:txBody>
          <a:bodyPr anchor="b"/>
          <a:lstStyle>
            <a:lvl1pPr>
              <a:defRPr sz="5800" spc="-116"/>
            </a:lvl1pPr>
          </a:lstStyle>
          <a:p>
            <a:r>
              <a:t>프레젠테이션 제목</a:t>
            </a:r>
          </a:p>
        </p:txBody>
      </p:sp>
      <p:sp>
        <p:nvSpPr>
          <p:cNvPr id="13" name="본문 첫 번째 줄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600671" y="3611595"/>
            <a:ext cx="10985501" cy="952501"/>
          </a:xfrm>
          <a:prstGeom prst="rect">
            <a:avLst/>
          </a:prstGeom>
        </p:spPr>
        <p:txBody>
          <a:bodyPr/>
          <a:lstStyle>
            <a:lvl1pPr marL="0" indent="0" defTabSz="412750">
              <a:lnSpc>
                <a:spcPct val="100000"/>
              </a:lnSpc>
              <a:spcBef>
                <a:spcPts val="0"/>
              </a:spcBef>
              <a:buSzTx/>
              <a:buNone/>
              <a:defRPr sz="2750" b="1"/>
            </a:lvl1pPr>
            <a:lvl2pPr marL="0" indent="228600" defTabSz="412750">
              <a:lnSpc>
                <a:spcPct val="100000"/>
              </a:lnSpc>
              <a:spcBef>
                <a:spcPts val="0"/>
              </a:spcBef>
              <a:buSzTx/>
              <a:buNone/>
              <a:defRPr sz="2750" b="1"/>
            </a:lvl2pPr>
            <a:lvl3pPr marL="0" indent="457200" defTabSz="412750">
              <a:lnSpc>
                <a:spcPct val="100000"/>
              </a:lnSpc>
              <a:spcBef>
                <a:spcPts val="0"/>
              </a:spcBef>
              <a:buSzTx/>
              <a:buNone/>
              <a:defRPr sz="2750" b="1"/>
            </a:lvl3pPr>
            <a:lvl4pPr marL="0" indent="685800" defTabSz="412750">
              <a:lnSpc>
                <a:spcPct val="100000"/>
              </a:lnSpc>
              <a:spcBef>
                <a:spcPts val="0"/>
              </a:spcBef>
              <a:buSzTx/>
              <a:buNone/>
              <a:defRPr sz="2750" b="1"/>
            </a:lvl4pPr>
            <a:lvl5pPr marL="0" indent="914400" defTabSz="412750">
              <a:lnSpc>
                <a:spcPct val="100000"/>
              </a:lnSpc>
              <a:spcBef>
                <a:spcPts val="0"/>
              </a:spcBef>
              <a:buSzTx/>
              <a:buNone/>
              <a:defRPr sz="2750" b="1"/>
            </a:lvl5pPr>
          </a:lstStyle>
          <a:p>
            <a:r>
              <a:t>프레젠테이션 부제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70595019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제목 및 구분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슬라이드 제목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슬라이드 제목</a:t>
            </a:r>
          </a:p>
        </p:txBody>
      </p:sp>
      <p:sp>
        <p:nvSpPr>
          <p:cNvPr id="43" name="슬라이드 부제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03250" y="1186481"/>
            <a:ext cx="10985500" cy="46739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396240">
              <a:lnSpc>
                <a:spcPct val="100000"/>
              </a:lnSpc>
              <a:spcBef>
                <a:spcPts val="0"/>
              </a:spcBef>
              <a:buSzTx/>
              <a:buNone/>
              <a:defRPr sz="2640" b="1"/>
            </a:lvl1pPr>
          </a:lstStyle>
          <a:p>
            <a:r>
              <a:t>슬라이드 부제</a:t>
            </a:r>
          </a:p>
        </p:txBody>
      </p:sp>
      <p:sp>
        <p:nvSpPr>
          <p:cNvPr id="44" name="본문 첫 번째 줄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슬라이드 구분점 텍스트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70347177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F972E-C471-4466-AE67-9223C8969680}" type="datetimeFigureOut">
              <a:rPr lang="en-US" smtClean="0"/>
              <a:t>7/19/2022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B5720-2E1F-4823-A4AC-F2831D3ABE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20706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F972E-C471-4466-AE67-9223C8969680}" type="datetimeFigureOut">
              <a:rPr lang="en-US" smtClean="0"/>
              <a:t>7/19/2022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B5720-2E1F-4823-A4AC-F2831D3ABE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83003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F972E-C471-4466-AE67-9223C8969680}" type="datetimeFigureOut">
              <a:rPr lang="en-US" smtClean="0"/>
              <a:t>7/19/2022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B5720-2E1F-4823-A4AC-F2831D3ABE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5656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F972E-C471-4466-AE67-9223C8969680}" type="datetimeFigureOut">
              <a:rPr lang="en-US" smtClean="0"/>
              <a:t>7/19/2022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B5720-2E1F-4823-A4AC-F2831D3ABE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482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F972E-C471-4466-AE67-9223C8969680}" type="datetimeFigureOut">
              <a:rPr lang="en-US" smtClean="0"/>
              <a:t>7/19/2022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B5720-2E1F-4823-A4AC-F2831D3ABE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0251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F972E-C471-4466-AE67-9223C8969680}" type="datetimeFigureOut">
              <a:rPr lang="en-US" smtClean="0"/>
              <a:t>7/19/2022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B5720-2E1F-4823-A4AC-F2831D3ABE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5825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F972E-C471-4466-AE67-9223C8969680}" type="datetimeFigureOut">
              <a:rPr lang="en-US" smtClean="0"/>
              <a:t>7/19/2022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B5720-2E1F-4823-A4AC-F2831D3ABE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778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F972E-C471-4466-AE67-9223C8969680}" type="datetimeFigureOut">
              <a:rPr lang="en-US" smtClean="0"/>
              <a:t>7/19/2022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B5720-2E1F-4823-A4AC-F2831D3ABE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339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9F972E-C471-4466-AE67-9223C8969680}" type="datetimeFigureOut">
              <a:rPr lang="en-US" smtClean="0"/>
              <a:t>7/19/2022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4B5720-2E1F-4823-A4AC-F2831D3ABE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33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23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2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5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20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5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t="13974"/>
          <a:stretch/>
        </p:blipFill>
        <p:spPr>
          <a:xfrm>
            <a:off x="0" y="0"/>
            <a:ext cx="6088865" cy="4142086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8522" y="1166961"/>
            <a:ext cx="6217349" cy="265919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6060" y="3921139"/>
            <a:ext cx="6217349" cy="290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9608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76514"/>
            <a:ext cx="6096000" cy="695575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600" dirty="0" err="1"/>
              <a:t>def</a:t>
            </a:r>
            <a:r>
              <a:rPr lang="en-US" sz="1600" dirty="0"/>
              <a:t> Auto(direction=0,th=13,sp=350,bsp=-350) :</a:t>
            </a:r>
          </a:p>
          <a:p>
            <a:r>
              <a:rPr lang="en-US" sz="1600" dirty="0"/>
              <a:t>    if sensor.IR[1]&gt;</a:t>
            </a:r>
            <a:r>
              <a:rPr lang="en-US" sz="1600" dirty="0" err="1"/>
              <a:t>th</a:t>
            </a:r>
            <a:r>
              <a:rPr lang="en-US" sz="1600" dirty="0"/>
              <a:t> and sensor.IR[2]&gt;</a:t>
            </a:r>
            <a:r>
              <a:rPr lang="en-US" sz="1600" dirty="0" err="1"/>
              <a:t>th</a:t>
            </a:r>
            <a:r>
              <a:rPr lang="en-US" sz="1600" dirty="0"/>
              <a:t> and sensor.IR[3]&gt;</a:t>
            </a:r>
            <a:r>
              <a:rPr lang="en-US" sz="1600" dirty="0" err="1"/>
              <a:t>th</a:t>
            </a:r>
            <a:r>
              <a:rPr lang="en-US" sz="1600" dirty="0"/>
              <a:t> :</a:t>
            </a:r>
          </a:p>
          <a:p>
            <a:r>
              <a:rPr lang="en-US" sz="1600" dirty="0"/>
              <a:t>        if direction == 0 :</a:t>
            </a:r>
          </a:p>
          <a:p>
            <a:r>
              <a:rPr lang="en-US" sz="1600" dirty="0"/>
              <a:t>            Go(</a:t>
            </a:r>
            <a:r>
              <a:rPr lang="en-US" sz="1600" dirty="0" err="1"/>
              <a:t>bsp,bsp</a:t>
            </a:r>
            <a:r>
              <a:rPr lang="en-US" sz="1600" dirty="0"/>
              <a:t>);Steering(127)</a:t>
            </a:r>
          </a:p>
          <a:p>
            <a:r>
              <a:rPr lang="en-US" sz="1600" dirty="0"/>
              <a:t>        else :</a:t>
            </a:r>
          </a:p>
          <a:p>
            <a:r>
              <a:rPr lang="en-US" sz="1600" dirty="0"/>
              <a:t>            Go(</a:t>
            </a:r>
            <a:r>
              <a:rPr lang="en-US" sz="1600" dirty="0" err="1"/>
              <a:t>bsp,bsp</a:t>
            </a:r>
            <a:r>
              <a:rPr lang="en-US" sz="1600" dirty="0"/>
              <a:t>);Steering(-127)</a:t>
            </a:r>
          </a:p>
          <a:p>
            <a:endParaRPr lang="en-US" sz="1600" dirty="0" smtClean="0"/>
          </a:p>
          <a:p>
            <a:r>
              <a:rPr lang="en-US" sz="1600" dirty="0" smtClean="0"/>
              <a:t>    </a:t>
            </a:r>
            <a:r>
              <a:rPr lang="en-US" sz="1600" dirty="0" err="1"/>
              <a:t>elif</a:t>
            </a:r>
            <a:r>
              <a:rPr lang="en-US" sz="1600" dirty="0"/>
              <a:t> sensor.IR[1]&gt;100 and sensor.IR[2]&gt;</a:t>
            </a:r>
            <a:r>
              <a:rPr lang="en-US" sz="1600" dirty="0" err="1"/>
              <a:t>th</a:t>
            </a:r>
            <a:r>
              <a:rPr lang="en-US" sz="1600" dirty="0"/>
              <a:t> :</a:t>
            </a:r>
          </a:p>
          <a:p>
            <a:r>
              <a:rPr lang="en-US" sz="1600" dirty="0"/>
              <a:t>        Go(</a:t>
            </a:r>
            <a:r>
              <a:rPr lang="en-US" sz="1600" dirty="0" err="1"/>
              <a:t>bsp,bsp</a:t>
            </a:r>
            <a:r>
              <a:rPr lang="en-US" sz="1600" dirty="0"/>
              <a:t>);Steering(-127)</a:t>
            </a:r>
          </a:p>
          <a:p>
            <a:endParaRPr lang="en-US" sz="1600" dirty="0" smtClean="0"/>
          </a:p>
          <a:p>
            <a:r>
              <a:rPr lang="en-US" sz="1600" dirty="0" smtClean="0"/>
              <a:t>    </a:t>
            </a:r>
            <a:r>
              <a:rPr lang="en-US" sz="1600" dirty="0" err="1"/>
              <a:t>elif</a:t>
            </a:r>
            <a:r>
              <a:rPr lang="en-US" sz="1600" dirty="0"/>
              <a:t> sensor.IR[1]&gt;</a:t>
            </a:r>
            <a:r>
              <a:rPr lang="en-US" sz="1600" dirty="0" err="1"/>
              <a:t>th</a:t>
            </a:r>
            <a:r>
              <a:rPr lang="en-US" sz="1600" dirty="0"/>
              <a:t> and sensor.IR[2]&gt;</a:t>
            </a:r>
            <a:r>
              <a:rPr lang="en-US" sz="1600" dirty="0" err="1"/>
              <a:t>th</a:t>
            </a:r>
            <a:r>
              <a:rPr lang="en-US" sz="1600" dirty="0"/>
              <a:t> :</a:t>
            </a:r>
          </a:p>
          <a:p>
            <a:r>
              <a:rPr lang="en-US" sz="1600" dirty="0"/>
              <a:t>        Go(</a:t>
            </a:r>
            <a:r>
              <a:rPr lang="en-US" sz="1600" dirty="0" err="1"/>
              <a:t>sp,sp</a:t>
            </a:r>
            <a:r>
              <a:rPr lang="en-US" sz="1600" dirty="0"/>
              <a:t>);Steering(127) </a:t>
            </a:r>
          </a:p>
          <a:p>
            <a:endParaRPr lang="en-US" sz="1600" dirty="0" smtClean="0"/>
          </a:p>
          <a:p>
            <a:r>
              <a:rPr lang="en-US" sz="1600" dirty="0" smtClean="0"/>
              <a:t>    </a:t>
            </a:r>
            <a:r>
              <a:rPr lang="en-US" sz="1600" dirty="0" err="1"/>
              <a:t>elif</a:t>
            </a:r>
            <a:r>
              <a:rPr lang="en-US" sz="1600" dirty="0"/>
              <a:t> sensor.IR[2]&gt;</a:t>
            </a:r>
            <a:r>
              <a:rPr lang="en-US" sz="1600" dirty="0" err="1"/>
              <a:t>th</a:t>
            </a:r>
            <a:r>
              <a:rPr lang="en-US" sz="1600" dirty="0"/>
              <a:t> and sensor.IR[3]&gt;100 :</a:t>
            </a:r>
          </a:p>
          <a:p>
            <a:r>
              <a:rPr lang="en-US" sz="1600" dirty="0"/>
              <a:t>        Go(</a:t>
            </a:r>
            <a:r>
              <a:rPr lang="en-US" sz="1600" dirty="0" err="1"/>
              <a:t>bsp,bsp</a:t>
            </a:r>
            <a:r>
              <a:rPr lang="en-US" sz="1600" dirty="0"/>
              <a:t>);Steering(127)</a:t>
            </a:r>
          </a:p>
          <a:p>
            <a:endParaRPr lang="en-US" sz="1600" dirty="0" smtClean="0"/>
          </a:p>
          <a:p>
            <a:r>
              <a:rPr lang="en-US" sz="1600" dirty="0" smtClean="0"/>
              <a:t>    </a:t>
            </a:r>
            <a:r>
              <a:rPr lang="en-US" sz="1600" dirty="0" err="1"/>
              <a:t>elif</a:t>
            </a:r>
            <a:r>
              <a:rPr lang="en-US" sz="1600" dirty="0"/>
              <a:t> sensor.IR[2]&gt;</a:t>
            </a:r>
            <a:r>
              <a:rPr lang="en-US" sz="1600" dirty="0" err="1"/>
              <a:t>th</a:t>
            </a:r>
            <a:r>
              <a:rPr lang="en-US" sz="1600" dirty="0"/>
              <a:t> and sensor.IR[3]&gt;</a:t>
            </a:r>
            <a:r>
              <a:rPr lang="en-US" sz="1600" dirty="0" err="1"/>
              <a:t>th</a:t>
            </a:r>
            <a:r>
              <a:rPr lang="en-US" sz="1600" dirty="0"/>
              <a:t> :</a:t>
            </a:r>
          </a:p>
          <a:p>
            <a:r>
              <a:rPr lang="en-US" sz="1600" dirty="0"/>
              <a:t>        Go(</a:t>
            </a:r>
            <a:r>
              <a:rPr lang="en-US" sz="1600" dirty="0" err="1"/>
              <a:t>sp,sp</a:t>
            </a:r>
            <a:r>
              <a:rPr lang="en-US" sz="1600" dirty="0"/>
              <a:t>);Steering(-127)</a:t>
            </a:r>
          </a:p>
          <a:p>
            <a:endParaRPr lang="en-US" sz="1600" dirty="0" smtClean="0"/>
          </a:p>
          <a:p>
            <a:r>
              <a:rPr lang="en-US" sz="1600" dirty="0" smtClean="0"/>
              <a:t>    </a:t>
            </a:r>
            <a:r>
              <a:rPr lang="en-US" sz="1600" dirty="0" err="1"/>
              <a:t>elif</a:t>
            </a:r>
            <a:r>
              <a:rPr lang="en-US" sz="1600" dirty="0"/>
              <a:t> sensor.IR[1]&gt;</a:t>
            </a:r>
            <a:r>
              <a:rPr lang="en-US" sz="1600" dirty="0" err="1"/>
              <a:t>th</a:t>
            </a:r>
            <a:r>
              <a:rPr lang="en-US" sz="1600" dirty="0"/>
              <a:t> :</a:t>
            </a:r>
          </a:p>
          <a:p>
            <a:r>
              <a:rPr lang="en-US" sz="1600" dirty="0"/>
              <a:t>        Go(</a:t>
            </a:r>
            <a:r>
              <a:rPr lang="en-US" sz="1600" dirty="0" err="1"/>
              <a:t>sp,sp</a:t>
            </a:r>
            <a:r>
              <a:rPr lang="en-US" sz="1600" dirty="0"/>
              <a:t>);Steering(64)</a:t>
            </a:r>
          </a:p>
          <a:p>
            <a:endParaRPr lang="en-US" sz="1600" dirty="0" smtClean="0"/>
          </a:p>
          <a:p>
            <a:r>
              <a:rPr lang="en-US" sz="1600" dirty="0" smtClean="0"/>
              <a:t>    </a:t>
            </a:r>
            <a:r>
              <a:rPr lang="en-US" sz="1600" dirty="0" err="1"/>
              <a:t>elif</a:t>
            </a:r>
            <a:r>
              <a:rPr lang="en-US" sz="1600" dirty="0"/>
              <a:t> sensor.IR[3]&gt;</a:t>
            </a:r>
            <a:r>
              <a:rPr lang="en-US" sz="1600" dirty="0" err="1"/>
              <a:t>th</a:t>
            </a:r>
            <a:r>
              <a:rPr lang="en-US" sz="1600" dirty="0"/>
              <a:t> :</a:t>
            </a:r>
          </a:p>
          <a:p>
            <a:r>
              <a:rPr lang="en-US" sz="1600" dirty="0"/>
              <a:t>        Go(</a:t>
            </a:r>
            <a:r>
              <a:rPr lang="en-US" sz="1600" dirty="0" err="1"/>
              <a:t>sp,sp</a:t>
            </a:r>
            <a:r>
              <a:rPr lang="en-US" sz="1600" dirty="0"/>
              <a:t>);Steering(-64)</a:t>
            </a:r>
          </a:p>
          <a:p>
            <a:endParaRPr lang="en-US" sz="1600" dirty="0" smtClean="0"/>
          </a:p>
          <a:p>
            <a:r>
              <a:rPr lang="en-US" sz="1600" dirty="0" smtClean="0"/>
              <a:t>    </a:t>
            </a:r>
            <a:r>
              <a:rPr lang="en-US" sz="1600" dirty="0"/>
              <a:t>else :</a:t>
            </a:r>
          </a:p>
          <a:p>
            <a:r>
              <a:rPr lang="en-US" sz="1600" dirty="0"/>
              <a:t>        Go(</a:t>
            </a:r>
            <a:r>
              <a:rPr lang="en-US" sz="1600" dirty="0" err="1"/>
              <a:t>sp,sp</a:t>
            </a:r>
            <a:r>
              <a:rPr lang="en-US" sz="1600" dirty="0"/>
              <a:t>);Steering(0)</a:t>
            </a:r>
          </a:p>
        </p:txBody>
      </p:sp>
      <p:sp>
        <p:nvSpPr>
          <p:cNvPr id="3" name="오른쪽 화살표 2"/>
          <p:cNvSpPr/>
          <p:nvPr/>
        </p:nvSpPr>
        <p:spPr>
          <a:xfrm>
            <a:off x="3323493" y="789870"/>
            <a:ext cx="2690606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그룹 3"/>
          <p:cNvGrpSpPr/>
          <p:nvPr/>
        </p:nvGrpSpPr>
        <p:grpSpPr>
          <a:xfrm>
            <a:off x="6014099" y="354105"/>
            <a:ext cx="750441" cy="906711"/>
            <a:chOff x="7484780" y="1193490"/>
            <a:chExt cx="750441" cy="906711"/>
          </a:xfrm>
        </p:grpSpPr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64446" y="1309626"/>
              <a:ext cx="314325" cy="790575"/>
            </a:xfrm>
            <a:prstGeom prst="rect">
              <a:avLst/>
            </a:prstGeom>
          </p:spPr>
        </p:pic>
        <p:cxnSp>
          <p:nvCxnSpPr>
            <p:cNvPr id="6" name="직선 연결선 5"/>
            <p:cNvCxnSpPr/>
            <p:nvPr/>
          </p:nvCxnSpPr>
          <p:spPr>
            <a:xfrm>
              <a:off x="7484780" y="1219564"/>
              <a:ext cx="67316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/>
          </p:nvSpPr>
          <p:spPr>
            <a:xfrm>
              <a:off x="7484780" y="1193490"/>
              <a:ext cx="392498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661656" y="1193490"/>
              <a:ext cx="396699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842966" y="1193490"/>
              <a:ext cx="392255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</p:grpSp>
      <p:sp>
        <p:nvSpPr>
          <p:cNvPr id="10" name="오른쪽 화살표 9"/>
          <p:cNvSpPr/>
          <p:nvPr/>
        </p:nvSpPr>
        <p:spPr>
          <a:xfrm>
            <a:off x="3323493" y="1331914"/>
            <a:ext cx="2690606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그룹 10"/>
          <p:cNvGrpSpPr/>
          <p:nvPr/>
        </p:nvGrpSpPr>
        <p:grpSpPr>
          <a:xfrm>
            <a:off x="6587674" y="1102647"/>
            <a:ext cx="750441" cy="982569"/>
            <a:chOff x="7617229" y="1217812"/>
            <a:chExt cx="750441" cy="982569"/>
          </a:xfrm>
        </p:grpSpPr>
        <p:cxnSp>
          <p:nvCxnSpPr>
            <p:cNvPr id="12" name="직선 연결선 11"/>
            <p:cNvCxnSpPr/>
            <p:nvPr/>
          </p:nvCxnSpPr>
          <p:spPr>
            <a:xfrm>
              <a:off x="7617229" y="1243886"/>
              <a:ext cx="67316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7617229" y="1217812"/>
              <a:ext cx="392498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7794105" y="1217812"/>
              <a:ext cx="396699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975415" y="1217812"/>
              <a:ext cx="392255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pic>
          <p:nvPicPr>
            <p:cNvPr id="16" name="그림 15"/>
            <p:cNvPicPr>
              <a:picLocks noChangeAspect="1"/>
            </p:cNvPicPr>
            <p:nvPr/>
          </p:nvPicPr>
          <p:blipFill rotWithShape="1">
            <a:blip r:embed="rId3"/>
            <a:srcRect l="15775"/>
            <a:stretch/>
          </p:blipFill>
          <p:spPr>
            <a:xfrm>
              <a:off x="7794105" y="1345974"/>
              <a:ext cx="357706" cy="854407"/>
            </a:xfrm>
            <a:prstGeom prst="rect">
              <a:avLst/>
            </a:prstGeom>
          </p:spPr>
        </p:pic>
      </p:grpSp>
      <p:sp>
        <p:nvSpPr>
          <p:cNvPr id="17" name="TextBox 16"/>
          <p:cNvSpPr txBox="1"/>
          <p:nvPr/>
        </p:nvSpPr>
        <p:spPr>
          <a:xfrm>
            <a:off x="7299132" y="1319784"/>
            <a:ext cx="351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적외선 </a:t>
            </a:r>
            <a:r>
              <a:rPr lang="en-US" altLang="ko-KR" sz="1200" dirty="0" smtClean="0"/>
              <a:t>1, 2, 3 </a:t>
            </a:r>
            <a:r>
              <a:rPr lang="ko-KR" altLang="en-US" sz="1200" dirty="0" smtClean="0"/>
              <a:t>센서가 모두 거리 값</a:t>
            </a:r>
            <a:r>
              <a:rPr lang="en-US" altLang="ko-KR" sz="1200" dirty="0" smtClean="0"/>
              <a:t>(13)</a:t>
            </a:r>
            <a:r>
              <a:rPr lang="ko-KR" altLang="en-US" sz="1200" dirty="0" smtClean="0"/>
              <a:t> 보다 클 때</a:t>
            </a:r>
            <a:endParaRPr lang="en-US" altLang="ko-KR" sz="1200" dirty="0" smtClean="0"/>
          </a:p>
          <a:p>
            <a:r>
              <a:rPr lang="ko-KR" altLang="en-US" sz="1200" dirty="0" smtClean="0"/>
              <a:t>백속도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후진 </a:t>
            </a:r>
            <a:r>
              <a:rPr lang="en-US" altLang="ko-KR" sz="1200" dirty="0" smtClean="0"/>
              <a:t>350 </a:t>
            </a:r>
            <a:r>
              <a:rPr lang="ko-KR" altLang="en-US" sz="1200" dirty="0" smtClean="0"/>
              <a:t>속도</a:t>
            </a:r>
            <a:r>
              <a:rPr lang="en-US" altLang="ko-KR" sz="1200" dirty="0" smtClean="0"/>
              <a:t>),</a:t>
            </a:r>
            <a:r>
              <a:rPr lang="ko-KR" altLang="en-US" sz="1200" dirty="0" smtClean="0"/>
              <a:t> 조향 왼쪽 </a:t>
            </a:r>
            <a:r>
              <a:rPr lang="en-US" altLang="ko-KR" sz="1200" dirty="0" smtClean="0"/>
              <a:t>20</a:t>
            </a:r>
            <a:r>
              <a:rPr lang="ko-KR" altLang="en-US" sz="1200" dirty="0"/>
              <a:t>도</a:t>
            </a:r>
            <a:endParaRPr lang="en-US" sz="1200" dirty="0"/>
          </a:p>
        </p:txBody>
      </p:sp>
      <p:sp>
        <p:nvSpPr>
          <p:cNvPr id="18" name="TextBox 17"/>
          <p:cNvSpPr txBox="1"/>
          <p:nvPr/>
        </p:nvSpPr>
        <p:spPr>
          <a:xfrm>
            <a:off x="7260837" y="393914"/>
            <a:ext cx="351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적외선 </a:t>
            </a:r>
            <a:r>
              <a:rPr lang="en-US" altLang="ko-KR" sz="1200" dirty="0" smtClean="0"/>
              <a:t>1, 2, 3 </a:t>
            </a:r>
            <a:r>
              <a:rPr lang="ko-KR" altLang="en-US" sz="1200" dirty="0" smtClean="0"/>
              <a:t>센서가 모두 거리 값</a:t>
            </a:r>
            <a:r>
              <a:rPr lang="en-US" altLang="ko-KR" sz="1200" dirty="0" smtClean="0"/>
              <a:t>(13)</a:t>
            </a:r>
            <a:r>
              <a:rPr lang="ko-KR" altLang="en-US" sz="1200" dirty="0" smtClean="0"/>
              <a:t> 보다 클 때</a:t>
            </a:r>
            <a:endParaRPr lang="en-US" altLang="ko-KR" sz="1200" dirty="0" smtClean="0"/>
          </a:p>
          <a:p>
            <a:r>
              <a:rPr lang="ko-KR" altLang="en-US" sz="1200" dirty="0" smtClean="0"/>
              <a:t>백속도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후진 </a:t>
            </a:r>
            <a:r>
              <a:rPr lang="en-US" altLang="ko-KR" sz="1200" dirty="0" smtClean="0"/>
              <a:t>350 </a:t>
            </a:r>
            <a:r>
              <a:rPr lang="ko-KR" altLang="en-US" sz="1200" dirty="0" smtClean="0"/>
              <a:t>속도</a:t>
            </a:r>
            <a:r>
              <a:rPr lang="en-US" altLang="ko-KR" sz="1200" dirty="0" smtClean="0"/>
              <a:t>),</a:t>
            </a:r>
            <a:r>
              <a:rPr lang="ko-KR" altLang="en-US" sz="1200" dirty="0" smtClean="0"/>
              <a:t> 조향 오른쪽 </a:t>
            </a:r>
            <a:r>
              <a:rPr lang="en-US" altLang="ko-KR" sz="1200" dirty="0" smtClean="0"/>
              <a:t>20</a:t>
            </a:r>
            <a:r>
              <a:rPr lang="ko-KR" altLang="en-US" sz="1200" dirty="0"/>
              <a:t>도</a:t>
            </a:r>
            <a:endParaRPr lang="en-US" sz="1200" dirty="0"/>
          </a:p>
        </p:txBody>
      </p:sp>
      <p:sp>
        <p:nvSpPr>
          <p:cNvPr id="19" name="오른쪽 화살표 18"/>
          <p:cNvSpPr/>
          <p:nvPr/>
        </p:nvSpPr>
        <p:spPr>
          <a:xfrm>
            <a:off x="3323493" y="2067910"/>
            <a:ext cx="2690606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그룹 19"/>
          <p:cNvGrpSpPr/>
          <p:nvPr/>
        </p:nvGrpSpPr>
        <p:grpSpPr>
          <a:xfrm>
            <a:off x="6014099" y="1644691"/>
            <a:ext cx="573575" cy="1068359"/>
            <a:chOff x="6727064" y="1450397"/>
            <a:chExt cx="573575" cy="1068359"/>
          </a:xfrm>
        </p:grpSpPr>
        <p:cxnSp>
          <p:nvCxnSpPr>
            <p:cNvPr id="21" name="직선 연결선 20"/>
            <p:cNvCxnSpPr>
              <a:stCxn id="22" idx="1"/>
            </p:cNvCxnSpPr>
            <p:nvPr/>
          </p:nvCxnSpPr>
          <p:spPr>
            <a:xfrm flipV="1">
              <a:off x="6727064" y="1450397"/>
              <a:ext cx="299880" cy="20155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6727064" y="1559615"/>
              <a:ext cx="392498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600" dirty="0" smtClean="0"/>
                <a:t>100</a:t>
              </a:r>
              <a:endParaRPr lang="en-US" sz="600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903940" y="1564378"/>
              <a:ext cx="396699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pic>
          <p:nvPicPr>
            <p:cNvPr id="24" name="그림 23"/>
            <p:cNvPicPr>
              <a:picLocks noChangeAspect="1"/>
            </p:cNvPicPr>
            <p:nvPr/>
          </p:nvPicPr>
          <p:blipFill rotWithShape="1">
            <a:blip r:embed="rId3"/>
            <a:srcRect l="15775" b="2080"/>
            <a:stretch/>
          </p:blipFill>
          <p:spPr>
            <a:xfrm>
              <a:off x="6874244" y="1682122"/>
              <a:ext cx="357706" cy="836634"/>
            </a:xfrm>
            <a:prstGeom prst="rect">
              <a:avLst/>
            </a:prstGeom>
          </p:spPr>
        </p:pic>
        <p:sp>
          <p:nvSpPr>
            <p:cNvPr id="25" name="직사각형 24"/>
            <p:cNvSpPr/>
            <p:nvPr/>
          </p:nvSpPr>
          <p:spPr>
            <a:xfrm>
              <a:off x="7122414" y="1714396"/>
              <a:ext cx="60344" cy="556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그룹 25"/>
          <p:cNvGrpSpPr/>
          <p:nvPr/>
        </p:nvGrpSpPr>
        <p:grpSpPr>
          <a:xfrm>
            <a:off x="6477752" y="2366236"/>
            <a:ext cx="573575" cy="984578"/>
            <a:chOff x="6089167" y="1642001"/>
            <a:chExt cx="573575" cy="984578"/>
          </a:xfrm>
        </p:grpSpPr>
        <p:pic>
          <p:nvPicPr>
            <p:cNvPr id="27" name="그림 26"/>
            <p:cNvPicPr>
              <a:picLocks noChangeAspect="1"/>
            </p:cNvPicPr>
            <p:nvPr/>
          </p:nvPicPr>
          <p:blipFill rotWithShape="1">
            <a:blip r:embed="rId2"/>
            <a:srcRect b="18867"/>
            <a:stretch/>
          </p:blipFill>
          <p:spPr>
            <a:xfrm>
              <a:off x="6268833" y="1985167"/>
              <a:ext cx="314325" cy="641412"/>
            </a:xfrm>
            <a:prstGeom prst="rect">
              <a:avLst/>
            </a:prstGeom>
          </p:spPr>
        </p:pic>
        <p:cxnSp>
          <p:nvCxnSpPr>
            <p:cNvPr id="28" name="직선 연결선 27"/>
            <p:cNvCxnSpPr/>
            <p:nvPr/>
          </p:nvCxnSpPr>
          <p:spPr>
            <a:xfrm flipV="1">
              <a:off x="6091124" y="1642001"/>
              <a:ext cx="246398" cy="36452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/>
            <p:nvPr/>
          </p:nvSpPr>
          <p:spPr>
            <a:xfrm>
              <a:off x="6089167" y="1869030"/>
              <a:ext cx="392498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6266043" y="1869030"/>
              <a:ext cx="396699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6511859" y="1998082"/>
              <a:ext cx="60344" cy="556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2" name="그림 3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315586" y="1722350"/>
              <a:ext cx="200025" cy="157163"/>
            </a:xfrm>
            <a:prstGeom prst="rect">
              <a:avLst/>
            </a:prstGeom>
          </p:spPr>
        </p:pic>
      </p:grpSp>
      <p:grpSp>
        <p:nvGrpSpPr>
          <p:cNvPr id="33" name="그룹 32"/>
          <p:cNvGrpSpPr/>
          <p:nvPr/>
        </p:nvGrpSpPr>
        <p:grpSpPr>
          <a:xfrm>
            <a:off x="6044898" y="3066143"/>
            <a:ext cx="593879" cy="1076368"/>
            <a:chOff x="9914982" y="2692944"/>
            <a:chExt cx="593879" cy="1076368"/>
          </a:xfrm>
        </p:grpSpPr>
        <p:cxnSp>
          <p:nvCxnSpPr>
            <p:cNvPr id="34" name="직선 연결선 33"/>
            <p:cNvCxnSpPr/>
            <p:nvPr/>
          </p:nvCxnSpPr>
          <p:spPr>
            <a:xfrm flipH="1" flipV="1">
              <a:off x="10157093" y="2692944"/>
              <a:ext cx="351768" cy="27200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/>
            <p:cNvSpPr txBox="1"/>
            <p:nvPr/>
          </p:nvSpPr>
          <p:spPr>
            <a:xfrm>
              <a:off x="10116363" y="2814934"/>
              <a:ext cx="314425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600" dirty="0" smtClean="0"/>
                <a:t>100</a:t>
              </a:r>
              <a:endParaRPr lang="en-US" sz="600" dirty="0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9944678" y="2814934"/>
              <a:ext cx="396699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pic>
          <p:nvPicPr>
            <p:cNvPr id="37" name="그림 36"/>
            <p:cNvPicPr>
              <a:picLocks noChangeAspect="1"/>
            </p:cNvPicPr>
            <p:nvPr/>
          </p:nvPicPr>
          <p:blipFill rotWithShape="1">
            <a:blip r:embed="rId3"/>
            <a:srcRect l="15775" b="2080"/>
            <a:stretch/>
          </p:blipFill>
          <p:spPr>
            <a:xfrm>
              <a:off x="9914982" y="2932678"/>
              <a:ext cx="357706" cy="836634"/>
            </a:xfrm>
            <a:prstGeom prst="rect">
              <a:avLst/>
            </a:prstGeom>
          </p:spPr>
        </p:pic>
        <p:sp>
          <p:nvSpPr>
            <p:cNvPr id="38" name="직사각형 37"/>
            <p:cNvSpPr/>
            <p:nvPr/>
          </p:nvSpPr>
          <p:spPr>
            <a:xfrm>
              <a:off x="9932480" y="2958104"/>
              <a:ext cx="60344" cy="556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그룹 38"/>
          <p:cNvGrpSpPr/>
          <p:nvPr/>
        </p:nvGrpSpPr>
        <p:grpSpPr>
          <a:xfrm>
            <a:off x="6548691" y="3724194"/>
            <a:ext cx="573565" cy="959551"/>
            <a:chOff x="9732747" y="4679250"/>
            <a:chExt cx="573565" cy="959551"/>
          </a:xfrm>
        </p:grpSpPr>
        <p:pic>
          <p:nvPicPr>
            <p:cNvPr id="40" name="그림 39"/>
            <p:cNvPicPr>
              <a:picLocks noChangeAspect="1"/>
            </p:cNvPicPr>
            <p:nvPr/>
          </p:nvPicPr>
          <p:blipFill rotWithShape="1">
            <a:blip r:embed="rId2"/>
            <a:srcRect b="18461"/>
            <a:stretch/>
          </p:blipFill>
          <p:spPr>
            <a:xfrm>
              <a:off x="9735537" y="4994175"/>
              <a:ext cx="314325" cy="644626"/>
            </a:xfrm>
            <a:prstGeom prst="rect">
              <a:avLst/>
            </a:prstGeom>
          </p:spPr>
        </p:pic>
        <p:sp>
          <p:nvSpPr>
            <p:cNvPr id="41" name="TextBox 40"/>
            <p:cNvSpPr txBox="1"/>
            <p:nvPr/>
          </p:nvSpPr>
          <p:spPr>
            <a:xfrm>
              <a:off x="9732747" y="4878038"/>
              <a:ext cx="396699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9914057" y="4878038"/>
              <a:ext cx="392255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sp>
          <p:nvSpPr>
            <p:cNvPr id="43" name="직사각형 42"/>
            <p:cNvSpPr/>
            <p:nvPr/>
          </p:nvSpPr>
          <p:spPr>
            <a:xfrm>
              <a:off x="9761746" y="5007594"/>
              <a:ext cx="60344" cy="556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4" name="직선 연결선 43"/>
            <p:cNvCxnSpPr/>
            <p:nvPr/>
          </p:nvCxnSpPr>
          <p:spPr>
            <a:xfrm flipH="1" flipV="1">
              <a:off x="10091727" y="4679250"/>
              <a:ext cx="129686" cy="3731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5" name="그림 4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804592" y="4740713"/>
              <a:ext cx="176213" cy="147638"/>
            </a:xfrm>
            <a:prstGeom prst="rect">
              <a:avLst/>
            </a:prstGeom>
          </p:spPr>
        </p:pic>
      </p:grpSp>
      <p:grpSp>
        <p:nvGrpSpPr>
          <p:cNvPr id="46" name="그룹 45"/>
          <p:cNvGrpSpPr/>
          <p:nvPr/>
        </p:nvGrpSpPr>
        <p:grpSpPr>
          <a:xfrm>
            <a:off x="5976755" y="4361432"/>
            <a:ext cx="493991" cy="1008713"/>
            <a:chOff x="9941326" y="4742066"/>
            <a:chExt cx="493991" cy="1008713"/>
          </a:xfrm>
        </p:grpSpPr>
        <p:pic>
          <p:nvPicPr>
            <p:cNvPr id="47" name="그림 46"/>
            <p:cNvPicPr>
              <a:picLocks noChangeAspect="1"/>
            </p:cNvPicPr>
            <p:nvPr/>
          </p:nvPicPr>
          <p:blipFill rotWithShape="1">
            <a:blip r:embed="rId2"/>
            <a:srcRect b="18867"/>
            <a:stretch/>
          </p:blipFill>
          <p:spPr>
            <a:xfrm>
              <a:off x="10120992" y="5109367"/>
              <a:ext cx="314325" cy="641412"/>
            </a:xfrm>
            <a:prstGeom prst="rect">
              <a:avLst/>
            </a:prstGeom>
          </p:spPr>
        </p:pic>
        <p:cxnSp>
          <p:nvCxnSpPr>
            <p:cNvPr id="48" name="직선 연결선 47"/>
            <p:cNvCxnSpPr/>
            <p:nvPr/>
          </p:nvCxnSpPr>
          <p:spPr>
            <a:xfrm flipV="1">
              <a:off x="9983164" y="4742066"/>
              <a:ext cx="139563" cy="38885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9941326" y="4993230"/>
              <a:ext cx="392498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sp>
          <p:nvSpPr>
            <p:cNvPr id="50" name="직사각형 49"/>
            <p:cNvSpPr/>
            <p:nvPr/>
          </p:nvSpPr>
          <p:spPr>
            <a:xfrm>
              <a:off x="10364018" y="5122282"/>
              <a:ext cx="60344" cy="556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1" name="그림 5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167745" y="4846550"/>
              <a:ext cx="200025" cy="157163"/>
            </a:xfrm>
            <a:prstGeom prst="rect">
              <a:avLst/>
            </a:prstGeom>
          </p:spPr>
        </p:pic>
        <p:sp>
          <p:nvSpPr>
            <p:cNvPr id="52" name="직사각형 51"/>
            <p:cNvSpPr/>
            <p:nvPr/>
          </p:nvSpPr>
          <p:spPr>
            <a:xfrm>
              <a:off x="10258981" y="5123687"/>
              <a:ext cx="54257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그룹 52"/>
          <p:cNvGrpSpPr/>
          <p:nvPr/>
        </p:nvGrpSpPr>
        <p:grpSpPr>
          <a:xfrm>
            <a:off x="6615056" y="5040881"/>
            <a:ext cx="570775" cy="969829"/>
            <a:chOff x="6280493" y="5662384"/>
            <a:chExt cx="570775" cy="969829"/>
          </a:xfrm>
        </p:grpSpPr>
        <p:pic>
          <p:nvPicPr>
            <p:cNvPr id="54" name="그림 53"/>
            <p:cNvPicPr>
              <a:picLocks noChangeAspect="1"/>
            </p:cNvPicPr>
            <p:nvPr/>
          </p:nvPicPr>
          <p:blipFill rotWithShape="1">
            <a:blip r:embed="rId2"/>
            <a:srcRect b="18461"/>
            <a:stretch/>
          </p:blipFill>
          <p:spPr>
            <a:xfrm>
              <a:off x="6280493" y="5987587"/>
              <a:ext cx="314325" cy="644626"/>
            </a:xfrm>
            <a:prstGeom prst="rect">
              <a:avLst/>
            </a:prstGeom>
          </p:spPr>
        </p:pic>
        <p:sp>
          <p:nvSpPr>
            <p:cNvPr id="55" name="TextBox 54"/>
            <p:cNvSpPr txBox="1"/>
            <p:nvPr/>
          </p:nvSpPr>
          <p:spPr>
            <a:xfrm>
              <a:off x="6459013" y="5871450"/>
              <a:ext cx="392255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sp>
          <p:nvSpPr>
            <p:cNvPr id="56" name="직사각형 55"/>
            <p:cNvSpPr/>
            <p:nvPr/>
          </p:nvSpPr>
          <p:spPr>
            <a:xfrm>
              <a:off x="6306702" y="6001006"/>
              <a:ext cx="60344" cy="556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7" name="직선 연결선 56"/>
            <p:cNvCxnSpPr/>
            <p:nvPr/>
          </p:nvCxnSpPr>
          <p:spPr>
            <a:xfrm flipH="1" flipV="1">
              <a:off x="6680446" y="5662384"/>
              <a:ext cx="85923" cy="3834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8" name="그림 5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349548" y="5734125"/>
              <a:ext cx="176213" cy="147638"/>
            </a:xfrm>
            <a:prstGeom prst="rect">
              <a:avLst/>
            </a:prstGeom>
          </p:spPr>
        </p:pic>
        <p:sp>
          <p:nvSpPr>
            <p:cNvPr id="59" name="직사각형 58"/>
            <p:cNvSpPr/>
            <p:nvPr/>
          </p:nvSpPr>
          <p:spPr>
            <a:xfrm>
              <a:off x="6415058" y="5982452"/>
              <a:ext cx="60344" cy="556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0" name="그림 5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5957859" y="6199280"/>
            <a:ext cx="795338" cy="366713"/>
          </a:xfrm>
          <a:prstGeom prst="rect">
            <a:avLst/>
          </a:prstGeom>
        </p:spPr>
      </p:pic>
      <p:sp>
        <p:nvSpPr>
          <p:cNvPr id="61" name="오른쪽 화살표 60"/>
          <p:cNvSpPr/>
          <p:nvPr/>
        </p:nvSpPr>
        <p:spPr>
          <a:xfrm>
            <a:off x="3323493" y="2858525"/>
            <a:ext cx="2690606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오른쪽 화살표 61"/>
          <p:cNvSpPr/>
          <p:nvPr/>
        </p:nvSpPr>
        <p:spPr>
          <a:xfrm>
            <a:off x="3323493" y="3554389"/>
            <a:ext cx="2690606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오른쪽 화살표 62"/>
          <p:cNvSpPr/>
          <p:nvPr/>
        </p:nvSpPr>
        <p:spPr>
          <a:xfrm>
            <a:off x="3323493" y="4296026"/>
            <a:ext cx="2690606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오른쪽 화살표 63"/>
          <p:cNvSpPr/>
          <p:nvPr/>
        </p:nvSpPr>
        <p:spPr>
          <a:xfrm>
            <a:off x="3323493" y="4932136"/>
            <a:ext cx="2690606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오른쪽 화살표 64"/>
          <p:cNvSpPr/>
          <p:nvPr/>
        </p:nvSpPr>
        <p:spPr>
          <a:xfrm>
            <a:off x="3323493" y="5662263"/>
            <a:ext cx="2690606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오른쪽 화살표 65"/>
          <p:cNvSpPr/>
          <p:nvPr/>
        </p:nvSpPr>
        <p:spPr>
          <a:xfrm>
            <a:off x="3323493" y="6392390"/>
            <a:ext cx="2690606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TextBox 66"/>
          <p:cNvSpPr txBox="1"/>
          <p:nvPr/>
        </p:nvSpPr>
        <p:spPr>
          <a:xfrm>
            <a:off x="7338113" y="2726468"/>
            <a:ext cx="351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적외선 </a:t>
            </a:r>
            <a:r>
              <a:rPr lang="en-US" altLang="ko-KR" sz="1200" dirty="0" smtClean="0"/>
              <a:t>1, 2 </a:t>
            </a:r>
            <a:r>
              <a:rPr lang="ko-KR" altLang="en-US" sz="1200" dirty="0" smtClean="0"/>
              <a:t>센서가 모두 거리 값</a:t>
            </a:r>
            <a:r>
              <a:rPr lang="en-US" altLang="ko-KR" sz="1200" dirty="0" smtClean="0"/>
              <a:t>(13)</a:t>
            </a:r>
            <a:r>
              <a:rPr lang="ko-KR" altLang="en-US" sz="1200" dirty="0" smtClean="0"/>
              <a:t> 보다 클 때</a:t>
            </a:r>
            <a:endParaRPr lang="en-US" altLang="ko-KR" sz="1200" dirty="0" smtClean="0"/>
          </a:p>
          <a:p>
            <a:r>
              <a:rPr lang="ko-KR" altLang="en-US" sz="1200" dirty="0" smtClean="0"/>
              <a:t>속도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전진 </a:t>
            </a:r>
            <a:r>
              <a:rPr lang="en-US" altLang="ko-KR" sz="1200" dirty="0" smtClean="0"/>
              <a:t>350 </a:t>
            </a:r>
            <a:r>
              <a:rPr lang="ko-KR" altLang="en-US" sz="1200" dirty="0" smtClean="0"/>
              <a:t>속도</a:t>
            </a:r>
            <a:r>
              <a:rPr lang="en-US" altLang="ko-KR" sz="1200" dirty="0" smtClean="0"/>
              <a:t>),</a:t>
            </a:r>
            <a:r>
              <a:rPr lang="ko-KR" altLang="en-US" sz="1200" dirty="0" smtClean="0"/>
              <a:t> 조향 오른쪽 </a:t>
            </a:r>
            <a:r>
              <a:rPr lang="en-US" altLang="ko-KR" sz="1200" dirty="0" smtClean="0"/>
              <a:t>20</a:t>
            </a:r>
            <a:r>
              <a:rPr lang="ko-KR" altLang="en-US" sz="1200" dirty="0"/>
              <a:t>도</a:t>
            </a:r>
            <a:endParaRPr lang="en-US" sz="1200" dirty="0"/>
          </a:p>
        </p:txBody>
      </p:sp>
      <p:sp>
        <p:nvSpPr>
          <p:cNvPr id="68" name="TextBox 67"/>
          <p:cNvSpPr txBox="1"/>
          <p:nvPr/>
        </p:nvSpPr>
        <p:spPr>
          <a:xfrm>
            <a:off x="7338114" y="3262529"/>
            <a:ext cx="351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적외선 </a:t>
            </a:r>
            <a:r>
              <a:rPr lang="en-US" altLang="ko-KR" sz="1200" dirty="0" smtClean="0"/>
              <a:t>2, 3 </a:t>
            </a:r>
            <a:r>
              <a:rPr lang="ko-KR" altLang="en-US" sz="1200" dirty="0" smtClean="0"/>
              <a:t>센서가 가까이 붙었을 때</a:t>
            </a:r>
            <a:endParaRPr lang="en-US" altLang="ko-KR" sz="1200" dirty="0" smtClean="0"/>
          </a:p>
          <a:p>
            <a:r>
              <a:rPr lang="ko-KR" altLang="en-US" sz="1200" dirty="0" smtClean="0"/>
              <a:t>백속도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후진 </a:t>
            </a:r>
            <a:r>
              <a:rPr lang="en-US" altLang="ko-KR" sz="1200" dirty="0" smtClean="0"/>
              <a:t>350 </a:t>
            </a:r>
            <a:r>
              <a:rPr lang="ko-KR" altLang="en-US" sz="1200" dirty="0" smtClean="0"/>
              <a:t>속도</a:t>
            </a:r>
            <a:r>
              <a:rPr lang="en-US" altLang="ko-KR" sz="1200" dirty="0" smtClean="0"/>
              <a:t>),</a:t>
            </a:r>
            <a:r>
              <a:rPr lang="ko-KR" altLang="en-US" sz="1200" dirty="0" smtClean="0"/>
              <a:t> 조향 오른쪽 </a:t>
            </a:r>
            <a:r>
              <a:rPr lang="en-US" altLang="ko-KR" sz="1200" dirty="0" smtClean="0"/>
              <a:t>20</a:t>
            </a:r>
            <a:r>
              <a:rPr lang="ko-KR" altLang="en-US" sz="1200" dirty="0"/>
              <a:t>도</a:t>
            </a:r>
            <a:endParaRPr lang="en-US" sz="1200" dirty="0"/>
          </a:p>
        </p:txBody>
      </p:sp>
      <p:sp>
        <p:nvSpPr>
          <p:cNvPr id="69" name="TextBox 68"/>
          <p:cNvSpPr txBox="1"/>
          <p:nvPr/>
        </p:nvSpPr>
        <p:spPr>
          <a:xfrm>
            <a:off x="7400871" y="3949054"/>
            <a:ext cx="351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적외선 </a:t>
            </a:r>
            <a:r>
              <a:rPr lang="en-US" altLang="ko-KR" sz="1200" dirty="0" smtClean="0"/>
              <a:t>2, 3 </a:t>
            </a:r>
            <a:r>
              <a:rPr lang="ko-KR" altLang="en-US" sz="1200" dirty="0" smtClean="0"/>
              <a:t>센서가 모두 거리 값</a:t>
            </a:r>
            <a:r>
              <a:rPr lang="en-US" altLang="ko-KR" sz="1200" dirty="0" smtClean="0"/>
              <a:t>(13)</a:t>
            </a:r>
            <a:r>
              <a:rPr lang="ko-KR" altLang="en-US" sz="1200" dirty="0" smtClean="0"/>
              <a:t> 보다 클 때</a:t>
            </a:r>
            <a:endParaRPr lang="en-US" altLang="ko-KR" sz="1200" dirty="0" smtClean="0"/>
          </a:p>
          <a:p>
            <a:r>
              <a:rPr lang="ko-KR" altLang="en-US" sz="1200" dirty="0" smtClean="0"/>
              <a:t>속도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전진 </a:t>
            </a:r>
            <a:r>
              <a:rPr lang="en-US" altLang="ko-KR" sz="1200" dirty="0" smtClean="0"/>
              <a:t>350 </a:t>
            </a:r>
            <a:r>
              <a:rPr lang="ko-KR" altLang="en-US" sz="1200" dirty="0" smtClean="0"/>
              <a:t>속도</a:t>
            </a:r>
            <a:r>
              <a:rPr lang="en-US" altLang="ko-KR" sz="1200" dirty="0" smtClean="0"/>
              <a:t>),</a:t>
            </a:r>
            <a:r>
              <a:rPr lang="ko-KR" altLang="en-US" sz="1200" dirty="0" smtClean="0"/>
              <a:t> 조향 왼쪽 </a:t>
            </a:r>
            <a:r>
              <a:rPr lang="en-US" altLang="ko-KR" sz="1200" dirty="0" smtClean="0"/>
              <a:t>20</a:t>
            </a:r>
            <a:r>
              <a:rPr lang="ko-KR" altLang="en-US" sz="1200" dirty="0"/>
              <a:t>도</a:t>
            </a:r>
            <a:endParaRPr lang="en-US" sz="1200" dirty="0"/>
          </a:p>
        </p:txBody>
      </p:sp>
      <p:sp>
        <p:nvSpPr>
          <p:cNvPr id="70" name="TextBox 69"/>
          <p:cNvSpPr txBox="1"/>
          <p:nvPr/>
        </p:nvSpPr>
        <p:spPr>
          <a:xfrm>
            <a:off x="7338115" y="4731025"/>
            <a:ext cx="351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적외선 </a:t>
            </a:r>
            <a:r>
              <a:rPr lang="en-US" altLang="ko-KR" sz="1200" dirty="0" smtClean="0"/>
              <a:t>1 </a:t>
            </a:r>
            <a:r>
              <a:rPr lang="ko-KR" altLang="en-US" sz="1200" dirty="0" smtClean="0"/>
              <a:t>센서가 거리 값</a:t>
            </a:r>
            <a:r>
              <a:rPr lang="en-US" altLang="ko-KR" sz="1200" dirty="0" smtClean="0"/>
              <a:t>(13) </a:t>
            </a:r>
            <a:r>
              <a:rPr lang="ko-KR" altLang="en-US" sz="1200" dirty="0" smtClean="0"/>
              <a:t>보다 클 때</a:t>
            </a:r>
            <a:endParaRPr lang="en-US" altLang="ko-KR" sz="1200" dirty="0" smtClean="0"/>
          </a:p>
          <a:p>
            <a:r>
              <a:rPr lang="ko-KR" altLang="en-US" sz="1200" dirty="0" smtClean="0"/>
              <a:t>속도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전진 </a:t>
            </a:r>
            <a:r>
              <a:rPr lang="en-US" altLang="ko-KR" sz="1200" dirty="0" smtClean="0"/>
              <a:t>350 </a:t>
            </a:r>
            <a:r>
              <a:rPr lang="ko-KR" altLang="en-US" sz="1200" dirty="0" smtClean="0"/>
              <a:t>속도</a:t>
            </a:r>
            <a:r>
              <a:rPr lang="en-US" altLang="ko-KR" sz="1200" dirty="0" smtClean="0"/>
              <a:t>),</a:t>
            </a:r>
            <a:r>
              <a:rPr lang="ko-KR" altLang="en-US" sz="1200" dirty="0" smtClean="0"/>
              <a:t> 조향 오른쪽 </a:t>
            </a:r>
            <a:r>
              <a:rPr lang="en-US" altLang="ko-KR" sz="1200" dirty="0" smtClean="0"/>
              <a:t>10</a:t>
            </a:r>
            <a:r>
              <a:rPr lang="ko-KR" altLang="en-US" sz="1200" dirty="0"/>
              <a:t>도</a:t>
            </a:r>
            <a:endParaRPr lang="en-US" sz="1200" dirty="0"/>
          </a:p>
        </p:txBody>
      </p:sp>
      <p:sp>
        <p:nvSpPr>
          <p:cNvPr id="71" name="TextBox 70"/>
          <p:cNvSpPr txBox="1"/>
          <p:nvPr/>
        </p:nvSpPr>
        <p:spPr>
          <a:xfrm>
            <a:off x="7338115" y="5501275"/>
            <a:ext cx="351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적외선 </a:t>
            </a:r>
            <a:r>
              <a:rPr lang="en-US" altLang="ko-KR" sz="1200" dirty="0" smtClean="0"/>
              <a:t>3 </a:t>
            </a:r>
            <a:r>
              <a:rPr lang="ko-KR" altLang="en-US" sz="1200" dirty="0" smtClean="0"/>
              <a:t>센서가 거리 값</a:t>
            </a:r>
            <a:r>
              <a:rPr lang="en-US" altLang="ko-KR" sz="1200" dirty="0" smtClean="0"/>
              <a:t>(13) </a:t>
            </a:r>
            <a:r>
              <a:rPr lang="ko-KR" altLang="en-US" sz="1200" dirty="0" smtClean="0"/>
              <a:t>보다 클 때</a:t>
            </a:r>
            <a:endParaRPr lang="en-US" altLang="ko-KR" sz="1200" dirty="0" smtClean="0"/>
          </a:p>
          <a:p>
            <a:r>
              <a:rPr lang="ko-KR" altLang="en-US" sz="1200" dirty="0" smtClean="0"/>
              <a:t>속도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전진 </a:t>
            </a:r>
            <a:r>
              <a:rPr lang="en-US" altLang="ko-KR" sz="1200" dirty="0" smtClean="0"/>
              <a:t>350 </a:t>
            </a:r>
            <a:r>
              <a:rPr lang="ko-KR" altLang="en-US" sz="1200" dirty="0" smtClean="0"/>
              <a:t>속도</a:t>
            </a:r>
            <a:r>
              <a:rPr lang="en-US" altLang="ko-KR" sz="1200" dirty="0" smtClean="0"/>
              <a:t>),</a:t>
            </a:r>
            <a:r>
              <a:rPr lang="ko-KR" altLang="en-US" sz="1200" dirty="0" smtClean="0"/>
              <a:t> 조향 왼쪽 </a:t>
            </a:r>
            <a:r>
              <a:rPr lang="en-US" altLang="ko-KR" sz="1200" dirty="0" smtClean="0"/>
              <a:t>10</a:t>
            </a:r>
            <a:r>
              <a:rPr lang="ko-KR" altLang="en-US" sz="1200" dirty="0"/>
              <a:t>도</a:t>
            </a:r>
            <a:endParaRPr lang="en-US" sz="1200" dirty="0"/>
          </a:p>
        </p:txBody>
      </p:sp>
      <p:sp>
        <p:nvSpPr>
          <p:cNvPr id="72" name="TextBox 71"/>
          <p:cNvSpPr txBox="1"/>
          <p:nvPr/>
        </p:nvSpPr>
        <p:spPr>
          <a:xfrm>
            <a:off x="7338115" y="6283246"/>
            <a:ext cx="351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적외선 </a:t>
            </a:r>
            <a:r>
              <a:rPr lang="en-US" altLang="ko-KR" sz="1200" dirty="0" smtClean="0"/>
              <a:t>1,2,3 </a:t>
            </a:r>
            <a:r>
              <a:rPr lang="ko-KR" altLang="en-US" sz="1200" dirty="0" smtClean="0"/>
              <a:t>모두 </a:t>
            </a:r>
            <a:r>
              <a:rPr lang="ko-KR" altLang="en-US" sz="1200" dirty="0"/>
              <a:t> </a:t>
            </a:r>
            <a:r>
              <a:rPr lang="ko-KR" altLang="en-US" sz="1200" dirty="0" smtClean="0"/>
              <a:t>닿지 않을 때</a:t>
            </a:r>
            <a:endParaRPr lang="en-US" altLang="ko-KR" sz="1200" dirty="0" smtClean="0"/>
          </a:p>
          <a:p>
            <a:r>
              <a:rPr lang="ko-KR" altLang="en-US" sz="1200" dirty="0" smtClean="0"/>
              <a:t>속도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전진 </a:t>
            </a:r>
            <a:r>
              <a:rPr lang="en-US" altLang="ko-KR" sz="1200" dirty="0" smtClean="0"/>
              <a:t>350 </a:t>
            </a:r>
            <a:r>
              <a:rPr lang="ko-KR" altLang="en-US" sz="1200" dirty="0" smtClean="0"/>
              <a:t>속도</a:t>
            </a:r>
            <a:r>
              <a:rPr lang="en-US" altLang="ko-KR" sz="1200" dirty="0" smtClean="0"/>
              <a:t>),</a:t>
            </a:r>
            <a:r>
              <a:rPr lang="ko-KR" altLang="en-US" sz="1200" dirty="0" smtClean="0"/>
              <a:t> 조향 가운데</a:t>
            </a:r>
            <a:endParaRPr lang="en-US" sz="1200" dirty="0"/>
          </a:p>
        </p:txBody>
      </p:sp>
      <p:sp>
        <p:nvSpPr>
          <p:cNvPr id="73" name="TextBox 72"/>
          <p:cNvSpPr txBox="1"/>
          <p:nvPr/>
        </p:nvSpPr>
        <p:spPr>
          <a:xfrm>
            <a:off x="7338112" y="1996773"/>
            <a:ext cx="351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적외선 </a:t>
            </a:r>
            <a:r>
              <a:rPr lang="en-US" altLang="ko-KR" sz="1200" dirty="0" smtClean="0"/>
              <a:t>1, 2 </a:t>
            </a:r>
            <a:r>
              <a:rPr lang="ko-KR" altLang="en-US" sz="1200" dirty="0" smtClean="0"/>
              <a:t>센서가 가까이 붙었을 때</a:t>
            </a:r>
            <a:endParaRPr lang="en-US" altLang="ko-KR" sz="1200" dirty="0" smtClean="0"/>
          </a:p>
          <a:p>
            <a:r>
              <a:rPr lang="ko-KR" altLang="en-US" sz="1200" dirty="0" smtClean="0"/>
              <a:t>백속도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후진 </a:t>
            </a:r>
            <a:r>
              <a:rPr lang="en-US" altLang="ko-KR" sz="1200" dirty="0" smtClean="0"/>
              <a:t>350 </a:t>
            </a:r>
            <a:r>
              <a:rPr lang="ko-KR" altLang="en-US" sz="1200" dirty="0" smtClean="0"/>
              <a:t>속도</a:t>
            </a:r>
            <a:r>
              <a:rPr lang="en-US" altLang="ko-KR" sz="1200" dirty="0" smtClean="0"/>
              <a:t>),</a:t>
            </a:r>
            <a:r>
              <a:rPr lang="ko-KR" altLang="en-US" sz="1200" dirty="0" smtClean="0"/>
              <a:t> 조향 왼쪽 </a:t>
            </a:r>
            <a:r>
              <a:rPr lang="en-US" altLang="ko-KR" sz="1200" dirty="0" smtClean="0"/>
              <a:t>20</a:t>
            </a:r>
            <a:r>
              <a:rPr lang="ko-KR" altLang="en-US" sz="1200" dirty="0"/>
              <a:t>도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925485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76514"/>
            <a:ext cx="6096000" cy="677108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dirty="0"/>
              <a:t>void </a:t>
            </a:r>
            <a:r>
              <a:rPr lang="en-US" sz="1400" dirty="0" err="1"/>
              <a:t>AutoAltino</a:t>
            </a:r>
            <a:r>
              <a:rPr lang="en-US" sz="1400" dirty="0"/>
              <a:t>(</a:t>
            </a:r>
            <a:r>
              <a:rPr lang="en-US" sz="1400" dirty="0" err="1"/>
              <a:t>int</a:t>
            </a:r>
            <a:r>
              <a:rPr lang="en-US" sz="1400" dirty="0"/>
              <a:t> direction, </a:t>
            </a:r>
            <a:r>
              <a:rPr lang="en-US" sz="1400" dirty="0" err="1"/>
              <a:t>int</a:t>
            </a:r>
            <a:r>
              <a:rPr lang="en-US" sz="1400" dirty="0"/>
              <a:t> </a:t>
            </a:r>
            <a:r>
              <a:rPr lang="en-US" sz="1400" dirty="0" err="1"/>
              <a:t>th</a:t>
            </a:r>
            <a:r>
              <a:rPr lang="en-US" sz="1400" dirty="0"/>
              <a:t>, </a:t>
            </a:r>
            <a:r>
              <a:rPr lang="en-US" sz="1400" dirty="0" err="1"/>
              <a:t>int</a:t>
            </a:r>
            <a:r>
              <a:rPr lang="en-US" sz="1400" dirty="0"/>
              <a:t> </a:t>
            </a:r>
            <a:r>
              <a:rPr lang="en-US" sz="1400" dirty="0" err="1"/>
              <a:t>sp</a:t>
            </a:r>
            <a:r>
              <a:rPr lang="en-US" sz="1400" dirty="0"/>
              <a:t>, </a:t>
            </a:r>
            <a:r>
              <a:rPr lang="en-US" sz="1400" dirty="0" err="1"/>
              <a:t>int</a:t>
            </a:r>
            <a:r>
              <a:rPr lang="en-US" sz="1400" dirty="0"/>
              <a:t> </a:t>
            </a:r>
            <a:r>
              <a:rPr lang="en-US" sz="1400" dirty="0" err="1"/>
              <a:t>bsp</a:t>
            </a:r>
            <a:r>
              <a:rPr lang="en-US" sz="1400" dirty="0" smtClean="0"/>
              <a:t>){</a:t>
            </a:r>
            <a:endParaRPr lang="en-US" sz="1400" dirty="0"/>
          </a:p>
          <a:p>
            <a:r>
              <a:rPr lang="en-US" sz="1400" dirty="0"/>
              <a:t>    if(sensor.IR[1]&gt;</a:t>
            </a:r>
            <a:r>
              <a:rPr lang="en-US" sz="1400" dirty="0" err="1"/>
              <a:t>th</a:t>
            </a:r>
            <a:r>
              <a:rPr lang="en-US" sz="1400" dirty="0"/>
              <a:t> &amp;&amp; sensor.IR[2]&gt;</a:t>
            </a:r>
            <a:r>
              <a:rPr lang="en-US" sz="1400" dirty="0" err="1"/>
              <a:t>th</a:t>
            </a:r>
            <a:r>
              <a:rPr lang="en-US" sz="1400" dirty="0"/>
              <a:t> &amp;&amp; sensor.IR[3]&gt;</a:t>
            </a:r>
            <a:r>
              <a:rPr lang="en-US" sz="1400" dirty="0" err="1"/>
              <a:t>th</a:t>
            </a:r>
            <a:r>
              <a:rPr lang="en-US" sz="1400" dirty="0"/>
              <a:t>){</a:t>
            </a:r>
          </a:p>
          <a:p>
            <a:r>
              <a:rPr lang="en-US" sz="1400" dirty="0"/>
              <a:t>        if(direction==0){</a:t>
            </a:r>
          </a:p>
          <a:p>
            <a:r>
              <a:rPr lang="en-US" sz="1400" dirty="0"/>
              <a:t>            Go(</a:t>
            </a:r>
            <a:r>
              <a:rPr lang="en-US" sz="1400" dirty="0" err="1"/>
              <a:t>bsp,bsp</a:t>
            </a:r>
            <a:r>
              <a:rPr lang="en-US" sz="1400" dirty="0"/>
              <a:t>);Steering(127);</a:t>
            </a:r>
          </a:p>
          <a:p>
            <a:r>
              <a:rPr lang="en-US" sz="1400" dirty="0"/>
              <a:t>        }</a:t>
            </a:r>
          </a:p>
          <a:p>
            <a:r>
              <a:rPr lang="en-US" sz="1400" dirty="0"/>
              <a:t>        else{</a:t>
            </a:r>
          </a:p>
          <a:p>
            <a:r>
              <a:rPr lang="en-US" sz="1400" dirty="0"/>
              <a:t>            Go(</a:t>
            </a:r>
            <a:r>
              <a:rPr lang="en-US" sz="1400" dirty="0" err="1"/>
              <a:t>bsp,bsp</a:t>
            </a:r>
            <a:r>
              <a:rPr lang="en-US" sz="1400" dirty="0"/>
              <a:t>);Steering(-127);</a:t>
            </a:r>
          </a:p>
          <a:p>
            <a:r>
              <a:rPr lang="en-US" sz="1400" dirty="0"/>
              <a:t>        }</a:t>
            </a:r>
          </a:p>
          <a:p>
            <a:r>
              <a:rPr lang="en-US" sz="1400" dirty="0"/>
              <a:t>    }</a:t>
            </a:r>
          </a:p>
          <a:p>
            <a:r>
              <a:rPr lang="en-US" sz="1400" dirty="0"/>
              <a:t>    else if(sensor.IR[1]&gt;100 &amp;&amp; sensor.IR[2]&gt;</a:t>
            </a:r>
            <a:r>
              <a:rPr lang="en-US" sz="1400" dirty="0" err="1"/>
              <a:t>th</a:t>
            </a:r>
            <a:r>
              <a:rPr lang="en-US" sz="1400" dirty="0"/>
              <a:t>){</a:t>
            </a:r>
          </a:p>
          <a:p>
            <a:r>
              <a:rPr lang="en-US" sz="1400" dirty="0"/>
              <a:t>        Go(</a:t>
            </a:r>
            <a:r>
              <a:rPr lang="en-US" sz="1400" dirty="0" err="1"/>
              <a:t>bsp,bsp</a:t>
            </a:r>
            <a:r>
              <a:rPr lang="en-US" sz="1400" dirty="0"/>
              <a:t>);Steering(-127);</a:t>
            </a:r>
          </a:p>
          <a:p>
            <a:r>
              <a:rPr lang="en-US" sz="1400" dirty="0"/>
              <a:t>    }</a:t>
            </a:r>
          </a:p>
          <a:p>
            <a:r>
              <a:rPr lang="en-US" sz="1400" dirty="0"/>
              <a:t>    else if(sensor.IR[1]&gt;</a:t>
            </a:r>
            <a:r>
              <a:rPr lang="en-US" sz="1400" dirty="0" err="1"/>
              <a:t>th</a:t>
            </a:r>
            <a:r>
              <a:rPr lang="en-US" sz="1400" dirty="0"/>
              <a:t> &amp;&amp; sensor.IR[2]&gt;</a:t>
            </a:r>
            <a:r>
              <a:rPr lang="en-US" sz="1400" dirty="0" err="1"/>
              <a:t>th</a:t>
            </a:r>
            <a:r>
              <a:rPr lang="en-US" sz="1400" dirty="0"/>
              <a:t>){</a:t>
            </a:r>
          </a:p>
          <a:p>
            <a:r>
              <a:rPr lang="en-US" sz="1400" dirty="0"/>
              <a:t>        Go(</a:t>
            </a:r>
            <a:r>
              <a:rPr lang="en-US" sz="1400" dirty="0" err="1"/>
              <a:t>sp,sp</a:t>
            </a:r>
            <a:r>
              <a:rPr lang="en-US" sz="1400" dirty="0"/>
              <a:t>);Steering(127);</a:t>
            </a:r>
          </a:p>
          <a:p>
            <a:r>
              <a:rPr lang="en-US" sz="1400" dirty="0"/>
              <a:t>    }</a:t>
            </a:r>
          </a:p>
          <a:p>
            <a:r>
              <a:rPr lang="en-US" sz="1400" dirty="0"/>
              <a:t>    else if(sensor.IR[2]&gt;</a:t>
            </a:r>
            <a:r>
              <a:rPr lang="en-US" sz="1400" dirty="0" err="1"/>
              <a:t>th</a:t>
            </a:r>
            <a:r>
              <a:rPr lang="en-US" sz="1400" dirty="0"/>
              <a:t> &amp;&amp; sensor.IR[3]&gt;100){</a:t>
            </a:r>
          </a:p>
          <a:p>
            <a:r>
              <a:rPr lang="en-US" sz="1400" dirty="0"/>
              <a:t>        Go(</a:t>
            </a:r>
            <a:r>
              <a:rPr lang="en-US" sz="1400" dirty="0" err="1"/>
              <a:t>bsp,bsp</a:t>
            </a:r>
            <a:r>
              <a:rPr lang="en-US" sz="1400" dirty="0"/>
              <a:t>);Steering(127);</a:t>
            </a:r>
          </a:p>
          <a:p>
            <a:r>
              <a:rPr lang="en-US" sz="1400" dirty="0"/>
              <a:t>    }</a:t>
            </a:r>
          </a:p>
          <a:p>
            <a:r>
              <a:rPr lang="en-US" sz="1400" dirty="0"/>
              <a:t>    else if(sensor.IR[2]&gt;</a:t>
            </a:r>
            <a:r>
              <a:rPr lang="en-US" sz="1400" dirty="0" err="1"/>
              <a:t>th</a:t>
            </a:r>
            <a:r>
              <a:rPr lang="en-US" sz="1400" dirty="0"/>
              <a:t> &amp;&amp; sensor.IR[3]&gt;</a:t>
            </a:r>
            <a:r>
              <a:rPr lang="en-US" sz="1400" dirty="0" err="1"/>
              <a:t>th</a:t>
            </a:r>
            <a:r>
              <a:rPr lang="en-US" sz="1400" dirty="0"/>
              <a:t>){</a:t>
            </a:r>
          </a:p>
          <a:p>
            <a:r>
              <a:rPr lang="en-US" sz="1400" dirty="0"/>
              <a:t>        Go(</a:t>
            </a:r>
            <a:r>
              <a:rPr lang="en-US" sz="1400" dirty="0" err="1"/>
              <a:t>sp,sp</a:t>
            </a:r>
            <a:r>
              <a:rPr lang="en-US" sz="1400" dirty="0"/>
              <a:t>);Steering(-127);</a:t>
            </a:r>
          </a:p>
          <a:p>
            <a:r>
              <a:rPr lang="en-US" sz="1400" dirty="0"/>
              <a:t>    }</a:t>
            </a:r>
          </a:p>
          <a:p>
            <a:r>
              <a:rPr lang="en-US" sz="1400" dirty="0"/>
              <a:t>    else if(sensor.IR[1]&gt;</a:t>
            </a:r>
            <a:r>
              <a:rPr lang="en-US" sz="1400" dirty="0" err="1"/>
              <a:t>th</a:t>
            </a:r>
            <a:r>
              <a:rPr lang="en-US" sz="1400" dirty="0"/>
              <a:t>){</a:t>
            </a:r>
          </a:p>
          <a:p>
            <a:r>
              <a:rPr lang="en-US" sz="1400" dirty="0"/>
              <a:t>        Go(</a:t>
            </a:r>
            <a:r>
              <a:rPr lang="en-US" sz="1400" dirty="0" err="1"/>
              <a:t>sp,sp</a:t>
            </a:r>
            <a:r>
              <a:rPr lang="en-US" sz="1400" dirty="0"/>
              <a:t>);Steering(64);</a:t>
            </a:r>
          </a:p>
          <a:p>
            <a:r>
              <a:rPr lang="en-US" sz="1400" dirty="0"/>
              <a:t>    }</a:t>
            </a:r>
          </a:p>
          <a:p>
            <a:r>
              <a:rPr lang="en-US" sz="1400" dirty="0"/>
              <a:t>    else if(sensor.IR[3]&gt;</a:t>
            </a:r>
            <a:r>
              <a:rPr lang="en-US" sz="1400" dirty="0" err="1"/>
              <a:t>th</a:t>
            </a:r>
            <a:r>
              <a:rPr lang="en-US" sz="1400" dirty="0"/>
              <a:t>){</a:t>
            </a:r>
          </a:p>
          <a:p>
            <a:r>
              <a:rPr lang="en-US" sz="1400" dirty="0"/>
              <a:t>        Go(</a:t>
            </a:r>
            <a:r>
              <a:rPr lang="en-US" sz="1400" dirty="0" err="1"/>
              <a:t>sp,sp</a:t>
            </a:r>
            <a:r>
              <a:rPr lang="en-US" sz="1400" dirty="0"/>
              <a:t>);Steering(-64);</a:t>
            </a:r>
          </a:p>
          <a:p>
            <a:r>
              <a:rPr lang="en-US" sz="1400" dirty="0"/>
              <a:t>    }</a:t>
            </a:r>
          </a:p>
          <a:p>
            <a:r>
              <a:rPr lang="en-US" sz="1400" dirty="0"/>
              <a:t>    else {</a:t>
            </a:r>
          </a:p>
          <a:p>
            <a:r>
              <a:rPr lang="en-US" sz="1400" dirty="0"/>
              <a:t>        Go(</a:t>
            </a:r>
            <a:r>
              <a:rPr lang="en-US" sz="1400" dirty="0" err="1"/>
              <a:t>sp,sp</a:t>
            </a:r>
            <a:r>
              <a:rPr lang="en-US" sz="1400" dirty="0"/>
              <a:t>);Steering(0);</a:t>
            </a:r>
          </a:p>
          <a:p>
            <a:r>
              <a:rPr lang="en-US" sz="1400" dirty="0"/>
              <a:t>    }</a:t>
            </a:r>
          </a:p>
          <a:p>
            <a:r>
              <a:rPr lang="en-US" sz="1400" dirty="0"/>
              <a:t>}</a:t>
            </a:r>
          </a:p>
        </p:txBody>
      </p:sp>
      <p:sp>
        <p:nvSpPr>
          <p:cNvPr id="3" name="오른쪽 화살표 2"/>
          <p:cNvSpPr/>
          <p:nvPr/>
        </p:nvSpPr>
        <p:spPr>
          <a:xfrm>
            <a:off x="3323493" y="789870"/>
            <a:ext cx="2690606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그룹 3"/>
          <p:cNvGrpSpPr/>
          <p:nvPr/>
        </p:nvGrpSpPr>
        <p:grpSpPr>
          <a:xfrm>
            <a:off x="6014099" y="354105"/>
            <a:ext cx="750441" cy="906711"/>
            <a:chOff x="7484780" y="1193490"/>
            <a:chExt cx="750441" cy="906711"/>
          </a:xfrm>
        </p:grpSpPr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64446" y="1309626"/>
              <a:ext cx="314325" cy="790575"/>
            </a:xfrm>
            <a:prstGeom prst="rect">
              <a:avLst/>
            </a:prstGeom>
          </p:spPr>
        </p:pic>
        <p:cxnSp>
          <p:nvCxnSpPr>
            <p:cNvPr id="6" name="직선 연결선 5"/>
            <p:cNvCxnSpPr/>
            <p:nvPr/>
          </p:nvCxnSpPr>
          <p:spPr>
            <a:xfrm>
              <a:off x="7484780" y="1219564"/>
              <a:ext cx="67316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/>
          </p:nvSpPr>
          <p:spPr>
            <a:xfrm>
              <a:off x="7484780" y="1193490"/>
              <a:ext cx="392498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661656" y="1193490"/>
              <a:ext cx="396699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842966" y="1193490"/>
              <a:ext cx="392255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</p:grpSp>
      <p:sp>
        <p:nvSpPr>
          <p:cNvPr id="10" name="오른쪽 화살표 9"/>
          <p:cNvSpPr/>
          <p:nvPr/>
        </p:nvSpPr>
        <p:spPr>
          <a:xfrm>
            <a:off x="3323493" y="1331914"/>
            <a:ext cx="2690606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그룹 10"/>
          <p:cNvGrpSpPr/>
          <p:nvPr/>
        </p:nvGrpSpPr>
        <p:grpSpPr>
          <a:xfrm>
            <a:off x="6587674" y="1102647"/>
            <a:ext cx="750441" cy="982569"/>
            <a:chOff x="7617229" y="1217812"/>
            <a:chExt cx="750441" cy="982569"/>
          </a:xfrm>
        </p:grpSpPr>
        <p:cxnSp>
          <p:nvCxnSpPr>
            <p:cNvPr id="12" name="직선 연결선 11"/>
            <p:cNvCxnSpPr/>
            <p:nvPr/>
          </p:nvCxnSpPr>
          <p:spPr>
            <a:xfrm>
              <a:off x="7617229" y="1243886"/>
              <a:ext cx="67316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7617229" y="1217812"/>
              <a:ext cx="392498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7794105" y="1217812"/>
              <a:ext cx="396699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975415" y="1217812"/>
              <a:ext cx="392255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pic>
          <p:nvPicPr>
            <p:cNvPr id="16" name="그림 15"/>
            <p:cNvPicPr>
              <a:picLocks noChangeAspect="1"/>
            </p:cNvPicPr>
            <p:nvPr/>
          </p:nvPicPr>
          <p:blipFill rotWithShape="1">
            <a:blip r:embed="rId3"/>
            <a:srcRect l="15775"/>
            <a:stretch/>
          </p:blipFill>
          <p:spPr>
            <a:xfrm>
              <a:off x="7794105" y="1345974"/>
              <a:ext cx="357706" cy="854407"/>
            </a:xfrm>
            <a:prstGeom prst="rect">
              <a:avLst/>
            </a:prstGeom>
          </p:spPr>
        </p:pic>
      </p:grpSp>
      <p:sp>
        <p:nvSpPr>
          <p:cNvPr id="17" name="TextBox 16"/>
          <p:cNvSpPr txBox="1"/>
          <p:nvPr/>
        </p:nvSpPr>
        <p:spPr>
          <a:xfrm>
            <a:off x="7299132" y="1319784"/>
            <a:ext cx="351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적외선 </a:t>
            </a:r>
            <a:r>
              <a:rPr lang="en-US" altLang="ko-KR" sz="1200" dirty="0" smtClean="0"/>
              <a:t>1, 2, 3 </a:t>
            </a:r>
            <a:r>
              <a:rPr lang="ko-KR" altLang="en-US" sz="1200" dirty="0" smtClean="0"/>
              <a:t>센서가 모두 거리 값</a:t>
            </a:r>
            <a:r>
              <a:rPr lang="en-US" altLang="ko-KR" sz="1200" dirty="0" smtClean="0"/>
              <a:t>(13)</a:t>
            </a:r>
            <a:r>
              <a:rPr lang="ko-KR" altLang="en-US" sz="1200" dirty="0" smtClean="0"/>
              <a:t> 보다 클 때</a:t>
            </a:r>
            <a:endParaRPr lang="en-US" altLang="ko-KR" sz="1200" dirty="0" smtClean="0"/>
          </a:p>
          <a:p>
            <a:r>
              <a:rPr lang="ko-KR" altLang="en-US" sz="1200" dirty="0" smtClean="0"/>
              <a:t>백속도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후진 </a:t>
            </a:r>
            <a:r>
              <a:rPr lang="en-US" altLang="ko-KR" sz="1200" dirty="0" smtClean="0"/>
              <a:t>350 </a:t>
            </a:r>
            <a:r>
              <a:rPr lang="ko-KR" altLang="en-US" sz="1200" dirty="0" smtClean="0"/>
              <a:t>속도</a:t>
            </a:r>
            <a:r>
              <a:rPr lang="en-US" altLang="ko-KR" sz="1200" dirty="0" smtClean="0"/>
              <a:t>),</a:t>
            </a:r>
            <a:r>
              <a:rPr lang="ko-KR" altLang="en-US" sz="1200" dirty="0" smtClean="0"/>
              <a:t> 조향 왼쪽 </a:t>
            </a:r>
            <a:r>
              <a:rPr lang="en-US" altLang="ko-KR" sz="1200" dirty="0" smtClean="0"/>
              <a:t>20</a:t>
            </a:r>
            <a:r>
              <a:rPr lang="ko-KR" altLang="en-US" sz="1200" dirty="0"/>
              <a:t>도</a:t>
            </a:r>
            <a:endParaRPr lang="en-US" sz="1200" dirty="0"/>
          </a:p>
        </p:txBody>
      </p:sp>
      <p:sp>
        <p:nvSpPr>
          <p:cNvPr id="18" name="TextBox 17"/>
          <p:cNvSpPr txBox="1"/>
          <p:nvPr/>
        </p:nvSpPr>
        <p:spPr>
          <a:xfrm>
            <a:off x="7260837" y="393914"/>
            <a:ext cx="351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적외선 </a:t>
            </a:r>
            <a:r>
              <a:rPr lang="en-US" altLang="ko-KR" sz="1200" dirty="0" smtClean="0"/>
              <a:t>1, 2, 3 </a:t>
            </a:r>
            <a:r>
              <a:rPr lang="ko-KR" altLang="en-US" sz="1200" dirty="0" smtClean="0"/>
              <a:t>센서가 모두 거리 값</a:t>
            </a:r>
            <a:r>
              <a:rPr lang="en-US" altLang="ko-KR" sz="1200" dirty="0" smtClean="0"/>
              <a:t>(13)</a:t>
            </a:r>
            <a:r>
              <a:rPr lang="ko-KR" altLang="en-US" sz="1200" dirty="0" smtClean="0"/>
              <a:t> 보다 클 때</a:t>
            </a:r>
            <a:endParaRPr lang="en-US" altLang="ko-KR" sz="1200" dirty="0" smtClean="0"/>
          </a:p>
          <a:p>
            <a:r>
              <a:rPr lang="ko-KR" altLang="en-US" sz="1200" dirty="0" smtClean="0"/>
              <a:t>백속도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후진 </a:t>
            </a:r>
            <a:r>
              <a:rPr lang="en-US" altLang="ko-KR" sz="1200" dirty="0" smtClean="0"/>
              <a:t>350 </a:t>
            </a:r>
            <a:r>
              <a:rPr lang="ko-KR" altLang="en-US" sz="1200" dirty="0" smtClean="0"/>
              <a:t>속도</a:t>
            </a:r>
            <a:r>
              <a:rPr lang="en-US" altLang="ko-KR" sz="1200" dirty="0" smtClean="0"/>
              <a:t>),</a:t>
            </a:r>
            <a:r>
              <a:rPr lang="ko-KR" altLang="en-US" sz="1200" dirty="0" smtClean="0"/>
              <a:t> 조향 오른쪽 </a:t>
            </a:r>
            <a:r>
              <a:rPr lang="en-US" altLang="ko-KR" sz="1200" dirty="0" smtClean="0"/>
              <a:t>20</a:t>
            </a:r>
            <a:r>
              <a:rPr lang="ko-KR" altLang="en-US" sz="1200" dirty="0"/>
              <a:t>도</a:t>
            </a:r>
            <a:endParaRPr lang="en-US" sz="1200" dirty="0"/>
          </a:p>
        </p:txBody>
      </p:sp>
      <p:sp>
        <p:nvSpPr>
          <p:cNvPr id="19" name="오른쪽 화살표 18"/>
          <p:cNvSpPr/>
          <p:nvPr/>
        </p:nvSpPr>
        <p:spPr>
          <a:xfrm>
            <a:off x="3323493" y="2217731"/>
            <a:ext cx="2690606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그룹 19"/>
          <p:cNvGrpSpPr/>
          <p:nvPr/>
        </p:nvGrpSpPr>
        <p:grpSpPr>
          <a:xfrm>
            <a:off x="6014099" y="1644691"/>
            <a:ext cx="573575" cy="1068359"/>
            <a:chOff x="6727064" y="1450397"/>
            <a:chExt cx="573575" cy="1068359"/>
          </a:xfrm>
        </p:grpSpPr>
        <p:cxnSp>
          <p:nvCxnSpPr>
            <p:cNvPr id="21" name="직선 연결선 20"/>
            <p:cNvCxnSpPr>
              <a:stCxn id="22" idx="1"/>
            </p:cNvCxnSpPr>
            <p:nvPr/>
          </p:nvCxnSpPr>
          <p:spPr>
            <a:xfrm flipV="1">
              <a:off x="6727064" y="1450397"/>
              <a:ext cx="299880" cy="20155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6727064" y="1559615"/>
              <a:ext cx="392498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600" dirty="0" smtClean="0"/>
                <a:t>100</a:t>
              </a:r>
              <a:endParaRPr lang="en-US" sz="600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903940" y="1564378"/>
              <a:ext cx="396699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pic>
          <p:nvPicPr>
            <p:cNvPr id="24" name="그림 23"/>
            <p:cNvPicPr>
              <a:picLocks noChangeAspect="1"/>
            </p:cNvPicPr>
            <p:nvPr/>
          </p:nvPicPr>
          <p:blipFill rotWithShape="1">
            <a:blip r:embed="rId3"/>
            <a:srcRect l="15775" b="2080"/>
            <a:stretch/>
          </p:blipFill>
          <p:spPr>
            <a:xfrm>
              <a:off x="6874244" y="1682122"/>
              <a:ext cx="357706" cy="836634"/>
            </a:xfrm>
            <a:prstGeom prst="rect">
              <a:avLst/>
            </a:prstGeom>
          </p:spPr>
        </p:pic>
        <p:sp>
          <p:nvSpPr>
            <p:cNvPr id="25" name="직사각형 24"/>
            <p:cNvSpPr/>
            <p:nvPr/>
          </p:nvSpPr>
          <p:spPr>
            <a:xfrm>
              <a:off x="7122414" y="1714396"/>
              <a:ext cx="60344" cy="556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그룹 25"/>
          <p:cNvGrpSpPr/>
          <p:nvPr/>
        </p:nvGrpSpPr>
        <p:grpSpPr>
          <a:xfrm>
            <a:off x="6477752" y="2366236"/>
            <a:ext cx="573575" cy="984578"/>
            <a:chOff x="6089167" y="1642001"/>
            <a:chExt cx="573575" cy="984578"/>
          </a:xfrm>
        </p:grpSpPr>
        <p:pic>
          <p:nvPicPr>
            <p:cNvPr id="27" name="그림 26"/>
            <p:cNvPicPr>
              <a:picLocks noChangeAspect="1"/>
            </p:cNvPicPr>
            <p:nvPr/>
          </p:nvPicPr>
          <p:blipFill rotWithShape="1">
            <a:blip r:embed="rId2"/>
            <a:srcRect b="18867"/>
            <a:stretch/>
          </p:blipFill>
          <p:spPr>
            <a:xfrm>
              <a:off x="6268833" y="1985167"/>
              <a:ext cx="314325" cy="641412"/>
            </a:xfrm>
            <a:prstGeom prst="rect">
              <a:avLst/>
            </a:prstGeom>
          </p:spPr>
        </p:pic>
        <p:cxnSp>
          <p:nvCxnSpPr>
            <p:cNvPr id="28" name="직선 연결선 27"/>
            <p:cNvCxnSpPr/>
            <p:nvPr/>
          </p:nvCxnSpPr>
          <p:spPr>
            <a:xfrm flipV="1">
              <a:off x="6091124" y="1642001"/>
              <a:ext cx="246398" cy="36452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/>
            <p:nvPr/>
          </p:nvSpPr>
          <p:spPr>
            <a:xfrm>
              <a:off x="6089167" y="1869030"/>
              <a:ext cx="392498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6266043" y="1869030"/>
              <a:ext cx="396699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6511859" y="1998082"/>
              <a:ext cx="60344" cy="556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2" name="그림 3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315586" y="1722350"/>
              <a:ext cx="200025" cy="157163"/>
            </a:xfrm>
            <a:prstGeom prst="rect">
              <a:avLst/>
            </a:prstGeom>
          </p:spPr>
        </p:pic>
      </p:grpSp>
      <p:grpSp>
        <p:nvGrpSpPr>
          <p:cNvPr id="33" name="그룹 32"/>
          <p:cNvGrpSpPr/>
          <p:nvPr/>
        </p:nvGrpSpPr>
        <p:grpSpPr>
          <a:xfrm>
            <a:off x="6044898" y="3066143"/>
            <a:ext cx="593879" cy="1076368"/>
            <a:chOff x="9914982" y="2692944"/>
            <a:chExt cx="593879" cy="1076368"/>
          </a:xfrm>
        </p:grpSpPr>
        <p:cxnSp>
          <p:nvCxnSpPr>
            <p:cNvPr id="34" name="직선 연결선 33"/>
            <p:cNvCxnSpPr/>
            <p:nvPr/>
          </p:nvCxnSpPr>
          <p:spPr>
            <a:xfrm flipH="1" flipV="1">
              <a:off x="10157093" y="2692944"/>
              <a:ext cx="351768" cy="27200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/>
            <p:cNvSpPr txBox="1"/>
            <p:nvPr/>
          </p:nvSpPr>
          <p:spPr>
            <a:xfrm>
              <a:off x="10116363" y="2814934"/>
              <a:ext cx="314425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600" dirty="0" smtClean="0"/>
                <a:t>100</a:t>
              </a:r>
              <a:endParaRPr lang="en-US" sz="600" dirty="0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9944678" y="2814934"/>
              <a:ext cx="396699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pic>
          <p:nvPicPr>
            <p:cNvPr id="37" name="그림 36"/>
            <p:cNvPicPr>
              <a:picLocks noChangeAspect="1"/>
            </p:cNvPicPr>
            <p:nvPr/>
          </p:nvPicPr>
          <p:blipFill rotWithShape="1">
            <a:blip r:embed="rId3"/>
            <a:srcRect l="15775" b="2080"/>
            <a:stretch/>
          </p:blipFill>
          <p:spPr>
            <a:xfrm>
              <a:off x="9914982" y="2932678"/>
              <a:ext cx="357706" cy="836634"/>
            </a:xfrm>
            <a:prstGeom prst="rect">
              <a:avLst/>
            </a:prstGeom>
          </p:spPr>
        </p:pic>
        <p:sp>
          <p:nvSpPr>
            <p:cNvPr id="38" name="직사각형 37"/>
            <p:cNvSpPr/>
            <p:nvPr/>
          </p:nvSpPr>
          <p:spPr>
            <a:xfrm>
              <a:off x="9932480" y="2958104"/>
              <a:ext cx="60344" cy="556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그룹 38"/>
          <p:cNvGrpSpPr/>
          <p:nvPr/>
        </p:nvGrpSpPr>
        <p:grpSpPr>
          <a:xfrm>
            <a:off x="6548691" y="3724194"/>
            <a:ext cx="573565" cy="959551"/>
            <a:chOff x="9732747" y="4679250"/>
            <a:chExt cx="573565" cy="959551"/>
          </a:xfrm>
        </p:grpSpPr>
        <p:pic>
          <p:nvPicPr>
            <p:cNvPr id="40" name="그림 39"/>
            <p:cNvPicPr>
              <a:picLocks noChangeAspect="1"/>
            </p:cNvPicPr>
            <p:nvPr/>
          </p:nvPicPr>
          <p:blipFill rotWithShape="1">
            <a:blip r:embed="rId2"/>
            <a:srcRect b="18461"/>
            <a:stretch/>
          </p:blipFill>
          <p:spPr>
            <a:xfrm>
              <a:off x="9735537" y="4994175"/>
              <a:ext cx="314325" cy="644626"/>
            </a:xfrm>
            <a:prstGeom prst="rect">
              <a:avLst/>
            </a:prstGeom>
          </p:spPr>
        </p:pic>
        <p:sp>
          <p:nvSpPr>
            <p:cNvPr id="41" name="TextBox 40"/>
            <p:cNvSpPr txBox="1"/>
            <p:nvPr/>
          </p:nvSpPr>
          <p:spPr>
            <a:xfrm>
              <a:off x="9732747" y="4878038"/>
              <a:ext cx="396699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9914057" y="4878038"/>
              <a:ext cx="392255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sp>
          <p:nvSpPr>
            <p:cNvPr id="43" name="직사각형 42"/>
            <p:cNvSpPr/>
            <p:nvPr/>
          </p:nvSpPr>
          <p:spPr>
            <a:xfrm>
              <a:off x="9761746" y="5007594"/>
              <a:ext cx="60344" cy="556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4" name="직선 연결선 43"/>
            <p:cNvCxnSpPr/>
            <p:nvPr/>
          </p:nvCxnSpPr>
          <p:spPr>
            <a:xfrm flipH="1" flipV="1">
              <a:off x="10091727" y="4679250"/>
              <a:ext cx="129686" cy="3731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5" name="그림 4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804592" y="4740713"/>
              <a:ext cx="176213" cy="147638"/>
            </a:xfrm>
            <a:prstGeom prst="rect">
              <a:avLst/>
            </a:prstGeom>
          </p:spPr>
        </p:pic>
      </p:grpSp>
      <p:grpSp>
        <p:nvGrpSpPr>
          <p:cNvPr id="46" name="그룹 45"/>
          <p:cNvGrpSpPr/>
          <p:nvPr/>
        </p:nvGrpSpPr>
        <p:grpSpPr>
          <a:xfrm>
            <a:off x="5976755" y="4361432"/>
            <a:ext cx="493991" cy="1008713"/>
            <a:chOff x="9941326" y="4742066"/>
            <a:chExt cx="493991" cy="1008713"/>
          </a:xfrm>
        </p:grpSpPr>
        <p:pic>
          <p:nvPicPr>
            <p:cNvPr id="47" name="그림 46"/>
            <p:cNvPicPr>
              <a:picLocks noChangeAspect="1"/>
            </p:cNvPicPr>
            <p:nvPr/>
          </p:nvPicPr>
          <p:blipFill rotWithShape="1">
            <a:blip r:embed="rId2"/>
            <a:srcRect b="18867"/>
            <a:stretch/>
          </p:blipFill>
          <p:spPr>
            <a:xfrm>
              <a:off x="10120992" y="5109367"/>
              <a:ext cx="314325" cy="641412"/>
            </a:xfrm>
            <a:prstGeom prst="rect">
              <a:avLst/>
            </a:prstGeom>
          </p:spPr>
        </p:pic>
        <p:cxnSp>
          <p:nvCxnSpPr>
            <p:cNvPr id="48" name="직선 연결선 47"/>
            <p:cNvCxnSpPr/>
            <p:nvPr/>
          </p:nvCxnSpPr>
          <p:spPr>
            <a:xfrm flipV="1">
              <a:off x="9983164" y="4742066"/>
              <a:ext cx="139563" cy="38885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9941326" y="4993230"/>
              <a:ext cx="392498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sp>
          <p:nvSpPr>
            <p:cNvPr id="50" name="직사각형 49"/>
            <p:cNvSpPr/>
            <p:nvPr/>
          </p:nvSpPr>
          <p:spPr>
            <a:xfrm>
              <a:off x="10364018" y="5122282"/>
              <a:ext cx="60344" cy="556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1" name="그림 5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167745" y="4846550"/>
              <a:ext cx="200025" cy="157163"/>
            </a:xfrm>
            <a:prstGeom prst="rect">
              <a:avLst/>
            </a:prstGeom>
          </p:spPr>
        </p:pic>
        <p:sp>
          <p:nvSpPr>
            <p:cNvPr id="52" name="직사각형 51"/>
            <p:cNvSpPr/>
            <p:nvPr/>
          </p:nvSpPr>
          <p:spPr>
            <a:xfrm>
              <a:off x="10258981" y="5123687"/>
              <a:ext cx="54257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그룹 52"/>
          <p:cNvGrpSpPr/>
          <p:nvPr/>
        </p:nvGrpSpPr>
        <p:grpSpPr>
          <a:xfrm>
            <a:off x="6615056" y="5040881"/>
            <a:ext cx="570775" cy="969829"/>
            <a:chOff x="6280493" y="5662384"/>
            <a:chExt cx="570775" cy="969829"/>
          </a:xfrm>
        </p:grpSpPr>
        <p:pic>
          <p:nvPicPr>
            <p:cNvPr id="54" name="그림 53"/>
            <p:cNvPicPr>
              <a:picLocks noChangeAspect="1"/>
            </p:cNvPicPr>
            <p:nvPr/>
          </p:nvPicPr>
          <p:blipFill rotWithShape="1">
            <a:blip r:embed="rId2"/>
            <a:srcRect b="18461"/>
            <a:stretch/>
          </p:blipFill>
          <p:spPr>
            <a:xfrm>
              <a:off x="6280493" y="5987587"/>
              <a:ext cx="314325" cy="644626"/>
            </a:xfrm>
            <a:prstGeom prst="rect">
              <a:avLst/>
            </a:prstGeom>
          </p:spPr>
        </p:pic>
        <p:sp>
          <p:nvSpPr>
            <p:cNvPr id="55" name="TextBox 54"/>
            <p:cNvSpPr txBox="1"/>
            <p:nvPr/>
          </p:nvSpPr>
          <p:spPr>
            <a:xfrm>
              <a:off x="6459013" y="5871450"/>
              <a:ext cx="392255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sp>
          <p:nvSpPr>
            <p:cNvPr id="56" name="직사각형 55"/>
            <p:cNvSpPr/>
            <p:nvPr/>
          </p:nvSpPr>
          <p:spPr>
            <a:xfrm>
              <a:off x="6306702" y="6001006"/>
              <a:ext cx="60344" cy="556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7" name="직선 연결선 56"/>
            <p:cNvCxnSpPr/>
            <p:nvPr/>
          </p:nvCxnSpPr>
          <p:spPr>
            <a:xfrm flipH="1" flipV="1">
              <a:off x="6680446" y="5662384"/>
              <a:ext cx="85923" cy="3834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8" name="그림 5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349548" y="5734125"/>
              <a:ext cx="176213" cy="147638"/>
            </a:xfrm>
            <a:prstGeom prst="rect">
              <a:avLst/>
            </a:prstGeom>
          </p:spPr>
        </p:pic>
        <p:sp>
          <p:nvSpPr>
            <p:cNvPr id="59" name="직사각형 58"/>
            <p:cNvSpPr/>
            <p:nvPr/>
          </p:nvSpPr>
          <p:spPr>
            <a:xfrm>
              <a:off x="6415058" y="5982452"/>
              <a:ext cx="60344" cy="556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0" name="그림 5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5957859" y="6199280"/>
            <a:ext cx="795338" cy="366713"/>
          </a:xfrm>
          <a:prstGeom prst="rect">
            <a:avLst/>
          </a:prstGeom>
        </p:spPr>
      </p:pic>
      <p:sp>
        <p:nvSpPr>
          <p:cNvPr id="61" name="오른쪽 화살표 60"/>
          <p:cNvSpPr/>
          <p:nvPr/>
        </p:nvSpPr>
        <p:spPr>
          <a:xfrm>
            <a:off x="3323493" y="2858525"/>
            <a:ext cx="2690606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오른쪽 화살표 61"/>
          <p:cNvSpPr/>
          <p:nvPr/>
        </p:nvSpPr>
        <p:spPr>
          <a:xfrm>
            <a:off x="3323493" y="3554389"/>
            <a:ext cx="2690606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오른쪽 화살표 62"/>
          <p:cNvSpPr/>
          <p:nvPr/>
        </p:nvSpPr>
        <p:spPr>
          <a:xfrm>
            <a:off x="3307068" y="4157388"/>
            <a:ext cx="2690606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오른쪽 화살표 63"/>
          <p:cNvSpPr/>
          <p:nvPr/>
        </p:nvSpPr>
        <p:spPr>
          <a:xfrm>
            <a:off x="3191174" y="4793345"/>
            <a:ext cx="2690606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오른쪽 화살표 64"/>
          <p:cNvSpPr/>
          <p:nvPr/>
        </p:nvSpPr>
        <p:spPr>
          <a:xfrm>
            <a:off x="3287041" y="5471750"/>
            <a:ext cx="2690606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오른쪽 화살표 65"/>
          <p:cNvSpPr/>
          <p:nvPr/>
        </p:nvSpPr>
        <p:spPr>
          <a:xfrm>
            <a:off x="3323493" y="6234390"/>
            <a:ext cx="2690606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TextBox 66"/>
          <p:cNvSpPr txBox="1"/>
          <p:nvPr/>
        </p:nvSpPr>
        <p:spPr>
          <a:xfrm>
            <a:off x="7338113" y="2726468"/>
            <a:ext cx="351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적외선 </a:t>
            </a:r>
            <a:r>
              <a:rPr lang="en-US" altLang="ko-KR" sz="1200" dirty="0" smtClean="0"/>
              <a:t>1, 2 </a:t>
            </a:r>
            <a:r>
              <a:rPr lang="ko-KR" altLang="en-US" sz="1200" dirty="0" smtClean="0"/>
              <a:t>센서가 모두 거리 값</a:t>
            </a:r>
            <a:r>
              <a:rPr lang="en-US" altLang="ko-KR" sz="1200" dirty="0" smtClean="0"/>
              <a:t>(13)</a:t>
            </a:r>
            <a:r>
              <a:rPr lang="ko-KR" altLang="en-US" sz="1200" dirty="0" smtClean="0"/>
              <a:t> 보다 클 때</a:t>
            </a:r>
            <a:endParaRPr lang="en-US" altLang="ko-KR" sz="1200" dirty="0" smtClean="0"/>
          </a:p>
          <a:p>
            <a:r>
              <a:rPr lang="ko-KR" altLang="en-US" sz="1200" dirty="0" smtClean="0"/>
              <a:t>속도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전진 </a:t>
            </a:r>
            <a:r>
              <a:rPr lang="en-US" altLang="ko-KR" sz="1200" dirty="0" smtClean="0"/>
              <a:t>350 </a:t>
            </a:r>
            <a:r>
              <a:rPr lang="ko-KR" altLang="en-US" sz="1200" dirty="0" smtClean="0"/>
              <a:t>속도</a:t>
            </a:r>
            <a:r>
              <a:rPr lang="en-US" altLang="ko-KR" sz="1200" dirty="0" smtClean="0"/>
              <a:t>),</a:t>
            </a:r>
            <a:r>
              <a:rPr lang="ko-KR" altLang="en-US" sz="1200" dirty="0" smtClean="0"/>
              <a:t> 조향 오른쪽 </a:t>
            </a:r>
            <a:r>
              <a:rPr lang="en-US" altLang="ko-KR" sz="1200" dirty="0" smtClean="0"/>
              <a:t>20</a:t>
            </a:r>
            <a:r>
              <a:rPr lang="ko-KR" altLang="en-US" sz="1200" dirty="0"/>
              <a:t>도</a:t>
            </a:r>
            <a:endParaRPr lang="en-US" sz="1200" dirty="0"/>
          </a:p>
        </p:txBody>
      </p:sp>
      <p:sp>
        <p:nvSpPr>
          <p:cNvPr id="68" name="TextBox 67"/>
          <p:cNvSpPr txBox="1"/>
          <p:nvPr/>
        </p:nvSpPr>
        <p:spPr>
          <a:xfrm>
            <a:off x="7338114" y="3262529"/>
            <a:ext cx="351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적외선 </a:t>
            </a:r>
            <a:r>
              <a:rPr lang="en-US" altLang="ko-KR" sz="1200" dirty="0" smtClean="0"/>
              <a:t>2, 3 </a:t>
            </a:r>
            <a:r>
              <a:rPr lang="ko-KR" altLang="en-US" sz="1200" dirty="0" smtClean="0"/>
              <a:t>센서가 가까이 붙었을 때</a:t>
            </a:r>
            <a:endParaRPr lang="en-US" altLang="ko-KR" sz="1200" dirty="0" smtClean="0"/>
          </a:p>
          <a:p>
            <a:r>
              <a:rPr lang="ko-KR" altLang="en-US" sz="1200" dirty="0" smtClean="0"/>
              <a:t>백속도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후진 </a:t>
            </a:r>
            <a:r>
              <a:rPr lang="en-US" altLang="ko-KR" sz="1200" dirty="0" smtClean="0"/>
              <a:t>350 </a:t>
            </a:r>
            <a:r>
              <a:rPr lang="ko-KR" altLang="en-US" sz="1200" dirty="0" smtClean="0"/>
              <a:t>속도</a:t>
            </a:r>
            <a:r>
              <a:rPr lang="en-US" altLang="ko-KR" sz="1200" dirty="0" smtClean="0"/>
              <a:t>),</a:t>
            </a:r>
            <a:r>
              <a:rPr lang="ko-KR" altLang="en-US" sz="1200" dirty="0" smtClean="0"/>
              <a:t> 조향 오른쪽 </a:t>
            </a:r>
            <a:r>
              <a:rPr lang="en-US" altLang="ko-KR" sz="1200" dirty="0" smtClean="0"/>
              <a:t>20</a:t>
            </a:r>
            <a:r>
              <a:rPr lang="ko-KR" altLang="en-US" sz="1200" dirty="0"/>
              <a:t>도</a:t>
            </a:r>
            <a:endParaRPr lang="en-US" sz="1200" dirty="0"/>
          </a:p>
        </p:txBody>
      </p:sp>
      <p:sp>
        <p:nvSpPr>
          <p:cNvPr id="69" name="TextBox 68"/>
          <p:cNvSpPr txBox="1"/>
          <p:nvPr/>
        </p:nvSpPr>
        <p:spPr>
          <a:xfrm>
            <a:off x="7400871" y="3949054"/>
            <a:ext cx="351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적외선 </a:t>
            </a:r>
            <a:r>
              <a:rPr lang="en-US" altLang="ko-KR" sz="1200" dirty="0" smtClean="0"/>
              <a:t>2, 3 </a:t>
            </a:r>
            <a:r>
              <a:rPr lang="ko-KR" altLang="en-US" sz="1200" dirty="0" smtClean="0"/>
              <a:t>센서가 모두 거리 값</a:t>
            </a:r>
            <a:r>
              <a:rPr lang="en-US" altLang="ko-KR" sz="1200" dirty="0" smtClean="0"/>
              <a:t>(13)</a:t>
            </a:r>
            <a:r>
              <a:rPr lang="ko-KR" altLang="en-US" sz="1200" dirty="0" smtClean="0"/>
              <a:t> 보다 클 때</a:t>
            </a:r>
            <a:endParaRPr lang="en-US" altLang="ko-KR" sz="1200" dirty="0" smtClean="0"/>
          </a:p>
          <a:p>
            <a:r>
              <a:rPr lang="ko-KR" altLang="en-US" sz="1200" dirty="0" smtClean="0"/>
              <a:t>속도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전진 </a:t>
            </a:r>
            <a:r>
              <a:rPr lang="en-US" altLang="ko-KR" sz="1200" dirty="0" smtClean="0"/>
              <a:t>350 </a:t>
            </a:r>
            <a:r>
              <a:rPr lang="ko-KR" altLang="en-US" sz="1200" dirty="0" smtClean="0"/>
              <a:t>속도</a:t>
            </a:r>
            <a:r>
              <a:rPr lang="en-US" altLang="ko-KR" sz="1200" dirty="0" smtClean="0"/>
              <a:t>),</a:t>
            </a:r>
            <a:r>
              <a:rPr lang="ko-KR" altLang="en-US" sz="1200" dirty="0" smtClean="0"/>
              <a:t> 조향 왼쪽 </a:t>
            </a:r>
            <a:r>
              <a:rPr lang="en-US" altLang="ko-KR" sz="1200" dirty="0" smtClean="0"/>
              <a:t>20</a:t>
            </a:r>
            <a:r>
              <a:rPr lang="ko-KR" altLang="en-US" sz="1200" dirty="0"/>
              <a:t>도</a:t>
            </a:r>
            <a:endParaRPr lang="en-US" sz="1200" dirty="0"/>
          </a:p>
        </p:txBody>
      </p:sp>
      <p:sp>
        <p:nvSpPr>
          <p:cNvPr id="70" name="TextBox 69"/>
          <p:cNvSpPr txBox="1"/>
          <p:nvPr/>
        </p:nvSpPr>
        <p:spPr>
          <a:xfrm>
            <a:off x="7338115" y="4731025"/>
            <a:ext cx="351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적외선 </a:t>
            </a:r>
            <a:r>
              <a:rPr lang="en-US" altLang="ko-KR" sz="1200" dirty="0" smtClean="0"/>
              <a:t>1 </a:t>
            </a:r>
            <a:r>
              <a:rPr lang="ko-KR" altLang="en-US" sz="1200" dirty="0" smtClean="0"/>
              <a:t>센서가 거리 값</a:t>
            </a:r>
            <a:r>
              <a:rPr lang="en-US" altLang="ko-KR" sz="1200" dirty="0" smtClean="0"/>
              <a:t>(13) </a:t>
            </a:r>
            <a:r>
              <a:rPr lang="ko-KR" altLang="en-US" sz="1200" dirty="0" smtClean="0"/>
              <a:t>보다 클 때</a:t>
            </a:r>
            <a:endParaRPr lang="en-US" altLang="ko-KR" sz="1200" dirty="0" smtClean="0"/>
          </a:p>
          <a:p>
            <a:r>
              <a:rPr lang="ko-KR" altLang="en-US" sz="1200" dirty="0" smtClean="0"/>
              <a:t>속도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전진 </a:t>
            </a:r>
            <a:r>
              <a:rPr lang="en-US" altLang="ko-KR" sz="1200" dirty="0" smtClean="0"/>
              <a:t>350 </a:t>
            </a:r>
            <a:r>
              <a:rPr lang="ko-KR" altLang="en-US" sz="1200" dirty="0" smtClean="0"/>
              <a:t>속도</a:t>
            </a:r>
            <a:r>
              <a:rPr lang="en-US" altLang="ko-KR" sz="1200" dirty="0" smtClean="0"/>
              <a:t>),</a:t>
            </a:r>
            <a:r>
              <a:rPr lang="ko-KR" altLang="en-US" sz="1200" dirty="0" smtClean="0"/>
              <a:t> 조향 오른쪽 </a:t>
            </a:r>
            <a:r>
              <a:rPr lang="en-US" altLang="ko-KR" sz="1200" dirty="0" smtClean="0"/>
              <a:t>10</a:t>
            </a:r>
            <a:r>
              <a:rPr lang="ko-KR" altLang="en-US" sz="1200" dirty="0"/>
              <a:t>도</a:t>
            </a:r>
            <a:endParaRPr lang="en-US" sz="1200" dirty="0"/>
          </a:p>
        </p:txBody>
      </p:sp>
      <p:sp>
        <p:nvSpPr>
          <p:cNvPr id="71" name="TextBox 70"/>
          <p:cNvSpPr txBox="1"/>
          <p:nvPr/>
        </p:nvSpPr>
        <p:spPr>
          <a:xfrm>
            <a:off x="7338115" y="5501275"/>
            <a:ext cx="351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적외선 </a:t>
            </a:r>
            <a:r>
              <a:rPr lang="en-US" altLang="ko-KR" sz="1200" dirty="0" smtClean="0"/>
              <a:t>3 </a:t>
            </a:r>
            <a:r>
              <a:rPr lang="ko-KR" altLang="en-US" sz="1200" dirty="0" smtClean="0"/>
              <a:t>센서가 거리 값</a:t>
            </a:r>
            <a:r>
              <a:rPr lang="en-US" altLang="ko-KR" sz="1200" dirty="0" smtClean="0"/>
              <a:t>(13) </a:t>
            </a:r>
            <a:r>
              <a:rPr lang="ko-KR" altLang="en-US" sz="1200" dirty="0" smtClean="0"/>
              <a:t>보다 클 때</a:t>
            </a:r>
            <a:endParaRPr lang="en-US" altLang="ko-KR" sz="1200" dirty="0" smtClean="0"/>
          </a:p>
          <a:p>
            <a:r>
              <a:rPr lang="ko-KR" altLang="en-US" sz="1200" dirty="0" smtClean="0"/>
              <a:t>속도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전진 </a:t>
            </a:r>
            <a:r>
              <a:rPr lang="en-US" altLang="ko-KR" sz="1200" dirty="0" smtClean="0"/>
              <a:t>350 </a:t>
            </a:r>
            <a:r>
              <a:rPr lang="ko-KR" altLang="en-US" sz="1200" dirty="0" smtClean="0"/>
              <a:t>속도</a:t>
            </a:r>
            <a:r>
              <a:rPr lang="en-US" altLang="ko-KR" sz="1200" dirty="0" smtClean="0"/>
              <a:t>),</a:t>
            </a:r>
            <a:r>
              <a:rPr lang="ko-KR" altLang="en-US" sz="1200" dirty="0" smtClean="0"/>
              <a:t> 조향 왼쪽 </a:t>
            </a:r>
            <a:r>
              <a:rPr lang="en-US" altLang="ko-KR" sz="1200" dirty="0" smtClean="0"/>
              <a:t>10</a:t>
            </a:r>
            <a:r>
              <a:rPr lang="ko-KR" altLang="en-US" sz="1200" dirty="0"/>
              <a:t>도</a:t>
            </a:r>
            <a:endParaRPr lang="en-US" sz="1200" dirty="0"/>
          </a:p>
        </p:txBody>
      </p:sp>
      <p:sp>
        <p:nvSpPr>
          <p:cNvPr id="72" name="TextBox 71"/>
          <p:cNvSpPr txBox="1"/>
          <p:nvPr/>
        </p:nvSpPr>
        <p:spPr>
          <a:xfrm>
            <a:off x="7338115" y="6283246"/>
            <a:ext cx="351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적외선 </a:t>
            </a:r>
            <a:r>
              <a:rPr lang="en-US" altLang="ko-KR" sz="1200" dirty="0" smtClean="0"/>
              <a:t>1,2,3 </a:t>
            </a:r>
            <a:r>
              <a:rPr lang="ko-KR" altLang="en-US" sz="1200" dirty="0" smtClean="0"/>
              <a:t>모두 </a:t>
            </a:r>
            <a:r>
              <a:rPr lang="ko-KR" altLang="en-US" sz="1200" dirty="0"/>
              <a:t> </a:t>
            </a:r>
            <a:r>
              <a:rPr lang="ko-KR" altLang="en-US" sz="1200" dirty="0" smtClean="0"/>
              <a:t>닿지 않을 때</a:t>
            </a:r>
            <a:endParaRPr lang="en-US" altLang="ko-KR" sz="1200" dirty="0" smtClean="0"/>
          </a:p>
          <a:p>
            <a:r>
              <a:rPr lang="ko-KR" altLang="en-US" sz="1200" dirty="0" smtClean="0"/>
              <a:t>속도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전진 </a:t>
            </a:r>
            <a:r>
              <a:rPr lang="en-US" altLang="ko-KR" sz="1200" dirty="0" smtClean="0"/>
              <a:t>350 </a:t>
            </a:r>
            <a:r>
              <a:rPr lang="ko-KR" altLang="en-US" sz="1200" dirty="0" smtClean="0"/>
              <a:t>속도</a:t>
            </a:r>
            <a:r>
              <a:rPr lang="en-US" altLang="ko-KR" sz="1200" dirty="0" smtClean="0"/>
              <a:t>),</a:t>
            </a:r>
            <a:r>
              <a:rPr lang="ko-KR" altLang="en-US" sz="1200" dirty="0" smtClean="0"/>
              <a:t> 조향 가운데</a:t>
            </a:r>
            <a:endParaRPr lang="en-US" sz="1200" dirty="0"/>
          </a:p>
        </p:txBody>
      </p:sp>
      <p:sp>
        <p:nvSpPr>
          <p:cNvPr id="73" name="TextBox 72"/>
          <p:cNvSpPr txBox="1"/>
          <p:nvPr/>
        </p:nvSpPr>
        <p:spPr>
          <a:xfrm>
            <a:off x="7338112" y="1996773"/>
            <a:ext cx="351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적외선 </a:t>
            </a:r>
            <a:r>
              <a:rPr lang="en-US" altLang="ko-KR" sz="1200" dirty="0" smtClean="0"/>
              <a:t>1, 2 </a:t>
            </a:r>
            <a:r>
              <a:rPr lang="ko-KR" altLang="en-US" sz="1200" dirty="0" smtClean="0"/>
              <a:t>센서가 가까이 붙었을 때</a:t>
            </a:r>
            <a:endParaRPr lang="en-US" altLang="ko-KR" sz="1200" dirty="0" smtClean="0"/>
          </a:p>
          <a:p>
            <a:r>
              <a:rPr lang="ko-KR" altLang="en-US" sz="1200" dirty="0" smtClean="0"/>
              <a:t>백속도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후진 </a:t>
            </a:r>
            <a:r>
              <a:rPr lang="en-US" altLang="ko-KR" sz="1200" dirty="0" smtClean="0"/>
              <a:t>350 </a:t>
            </a:r>
            <a:r>
              <a:rPr lang="ko-KR" altLang="en-US" sz="1200" dirty="0" smtClean="0"/>
              <a:t>속도</a:t>
            </a:r>
            <a:r>
              <a:rPr lang="en-US" altLang="ko-KR" sz="1200" dirty="0" smtClean="0"/>
              <a:t>),</a:t>
            </a:r>
            <a:r>
              <a:rPr lang="ko-KR" altLang="en-US" sz="1200" dirty="0" smtClean="0"/>
              <a:t> 조향 왼쪽 </a:t>
            </a:r>
            <a:r>
              <a:rPr lang="en-US" altLang="ko-KR" sz="1200" dirty="0" smtClean="0"/>
              <a:t>20</a:t>
            </a:r>
            <a:r>
              <a:rPr lang="ko-KR" altLang="en-US" sz="1200" dirty="0"/>
              <a:t>도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2361193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272550" cy="6858000"/>
          </a:xfrm>
          <a:prstGeom prst="rect">
            <a:avLst/>
          </a:prstGeom>
        </p:spPr>
      </p:pic>
      <p:sp>
        <p:nvSpPr>
          <p:cNvPr id="5" name="직사각형 4"/>
          <p:cNvSpPr/>
          <p:nvPr/>
        </p:nvSpPr>
        <p:spPr>
          <a:xfrm>
            <a:off x="16624" y="186425"/>
            <a:ext cx="7608447" cy="65839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오른쪽 화살표 5"/>
          <p:cNvSpPr/>
          <p:nvPr/>
        </p:nvSpPr>
        <p:spPr>
          <a:xfrm>
            <a:off x="7777389" y="443501"/>
            <a:ext cx="540327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직사각형 7"/>
          <p:cNvSpPr/>
          <p:nvPr/>
        </p:nvSpPr>
        <p:spPr>
          <a:xfrm>
            <a:off x="16625" y="951195"/>
            <a:ext cx="4917846" cy="69026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직사각형 8"/>
          <p:cNvSpPr/>
          <p:nvPr/>
        </p:nvSpPr>
        <p:spPr>
          <a:xfrm>
            <a:off x="16624" y="1721807"/>
            <a:ext cx="5253865" cy="70519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직사각형 9"/>
          <p:cNvSpPr/>
          <p:nvPr/>
        </p:nvSpPr>
        <p:spPr>
          <a:xfrm>
            <a:off x="16625" y="2518447"/>
            <a:ext cx="5108642" cy="69826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직사각형 10"/>
          <p:cNvSpPr/>
          <p:nvPr/>
        </p:nvSpPr>
        <p:spPr>
          <a:xfrm>
            <a:off x="16624" y="3283218"/>
            <a:ext cx="5456165" cy="71936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직사각형 11"/>
          <p:cNvSpPr/>
          <p:nvPr/>
        </p:nvSpPr>
        <p:spPr>
          <a:xfrm>
            <a:off x="16625" y="4060772"/>
            <a:ext cx="3601898" cy="75229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직사각형 12"/>
          <p:cNvSpPr/>
          <p:nvPr/>
        </p:nvSpPr>
        <p:spPr>
          <a:xfrm>
            <a:off x="16625" y="4879573"/>
            <a:ext cx="3601898" cy="65670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직사각형 13"/>
          <p:cNvSpPr/>
          <p:nvPr/>
        </p:nvSpPr>
        <p:spPr>
          <a:xfrm>
            <a:off x="16625" y="5594467"/>
            <a:ext cx="3166190" cy="49876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오른쪽 화살표 14"/>
          <p:cNvSpPr/>
          <p:nvPr/>
        </p:nvSpPr>
        <p:spPr>
          <a:xfrm>
            <a:off x="3303636" y="5710841"/>
            <a:ext cx="2332393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오른쪽 화살표 15"/>
          <p:cNvSpPr/>
          <p:nvPr/>
        </p:nvSpPr>
        <p:spPr>
          <a:xfrm>
            <a:off x="5391374" y="1234521"/>
            <a:ext cx="1895302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오른쪽 화살표 16"/>
          <p:cNvSpPr/>
          <p:nvPr/>
        </p:nvSpPr>
        <p:spPr>
          <a:xfrm>
            <a:off x="5833792" y="1995790"/>
            <a:ext cx="682531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오른쪽 화살표 17"/>
          <p:cNvSpPr/>
          <p:nvPr/>
        </p:nvSpPr>
        <p:spPr>
          <a:xfrm>
            <a:off x="5575429" y="2799308"/>
            <a:ext cx="493526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오른쪽 화살표 18"/>
          <p:cNvSpPr/>
          <p:nvPr/>
        </p:nvSpPr>
        <p:spPr>
          <a:xfrm>
            <a:off x="5978434" y="3592523"/>
            <a:ext cx="975606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오른쪽 화살표 19"/>
          <p:cNvSpPr/>
          <p:nvPr/>
        </p:nvSpPr>
        <p:spPr>
          <a:xfrm>
            <a:off x="3699955" y="4318463"/>
            <a:ext cx="1936075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오른쪽 화살표 22"/>
          <p:cNvSpPr/>
          <p:nvPr/>
        </p:nvSpPr>
        <p:spPr>
          <a:xfrm>
            <a:off x="3727988" y="5062452"/>
            <a:ext cx="1908042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8740649" y="369909"/>
            <a:ext cx="3451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적외선 </a:t>
            </a:r>
            <a:r>
              <a:rPr lang="en-US" altLang="ko-KR" sz="1200" dirty="0" smtClean="0"/>
              <a:t>1, 2, 3 </a:t>
            </a:r>
            <a:r>
              <a:rPr lang="ko-KR" altLang="en-US" sz="1200" dirty="0" smtClean="0"/>
              <a:t>센서가 모두 거리 값</a:t>
            </a:r>
            <a:r>
              <a:rPr lang="en-US" altLang="ko-KR" sz="1200" dirty="0" smtClean="0"/>
              <a:t>(13)</a:t>
            </a:r>
            <a:r>
              <a:rPr lang="ko-KR" altLang="en-US" sz="1200" dirty="0" smtClean="0"/>
              <a:t> 보다 클 때</a:t>
            </a:r>
            <a:endParaRPr lang="en-US" altLang="ko-KR" sz="1200" dirty="0" smtClean="0"/>
          </a:p>
          <a:p>
            <a:r>
              <a:rPr lang="ko-KR" altLang="en-US" sz="1200" dirty="0" smtClean="0"/>
              <a:t>백속도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후진 </a:t>
            </a:r>
            <a:r>
              <a:rPr lang="en-US" altLang="ko-KR" sz="1200" dirty="0" smtClean="0"/>
              <a:t>350 </a:t>
            </a:r>
            <a:r>
              <a:rPr lang="ko-KR" altLang="en-US" sz="1200" dirty="0" smtClean="0"/>
              <a:t>속도</a:t>
            </a:r>
            <a:r>
              <a:rPr lang="en-US" altLang="ko-KR" sz="1200" dirty="0" smtClean="0"/>
              <a:t>),</a:t>
            </a:r>
            <a:r>
              <a:rPr lang="ko-KR" altLang="en-US" sz="1200" dirty="0" smtClean="0"/>
              <a:t> 조향 오른쪽 </a:t>
            </a:r>
            <a:r>
              <a:rPr lang="en-US" altLang="ko-KR" sz="1200" dirty="0" smtClean="0"/>
              <a:t>20</a:t>
            </a:r>
            <a:r>
              <a:rPr lang="ko-KR" altLang="en-US" sz="1200" dirty="0"/>
              <a:t>도</a:t>
            </a:r>
            <a:endParaRPr lang="en-US" sz="1200" dirty="0"/>
          </a:p>
        </p:txBody>
      </p:sp>
      <p:grpSp>
        <p:nvGrpSpPr>
          <p:cNvPr id="51" name="그룹 50"/>
          <p:cNvGrpSpPr/>
          <p:nvPr/>
        </p:nvGrpSpPr>
        <p:grpSpPr>
          <a:xfrm>
            <a:off x="8213111" y="312152"/>
            <a:ext cx="750441" cy="906711"/>
            <a:chOff x="7484780" y="1193490"/>
            <a:chExt cx="750441" cy="906711"/>
          </a:xfrm>
        </p:grpSpPr>
        <p:pic>
          <p:nvPicPr>
            <p:cNvPr id="24" name="그림 2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64446" y="1309626"/>
              <a:ext cx="314325" cy="790575"/>
            </a:xfrm>
            <a:prstGeom prst="rect">
              <a:avLst/>
            </a:prstGeom>
          </p:spPr>
        </p:pic>
        <p:cxnSp>
          <p:nvCxnSpPr>
            <p:cNvPr id="29" name="직선 연결선 28"/>
            <p:cNvCxnSpPr/>
            <p:nvPr/>
          </p:nvCxnSpPr>
          <p:spPr>
            <a:xfrm>
              <a:off x="7484780" y="1219564"/>
              <a:ext cx="67316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/>
            <p:cNvSpPr txBox="1"/>
            <p:nvPr/>
          </p:nvSpPr>
          <p:spPr>
            <a:xfrm>
              <a:off x="7484780" y="1193490"/>
              <a:ext cx="392498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7661656" y="1193490"/>
              <a:ext cx="396699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7842966" y="1193490"/>
              <a:ext cx="392255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</p:grpSp>
      <p:grpSp>
        <p:nvGrpSpPr>
          <p:cNvPr id="56" name="그룹 55"/>
          <p:cNvGrpSpPr/>
          <p:nvPr/>
        </p:nvGrpSpPr>
        <p:grpSpPr>
          <a:xfrm>
            <a:off x="7272503" y="893004"/>
            <a:ext cx="573575" cy="1068359"/>
            <a:chOff x="6727064" y="1450397"/>
            <a:chExt cx="573575" cy="1068359"/>
          </a:xfrm>
        </p:grpSpPr>
        <p:cxnSp>
          <p:nvCxnSpPr>
            <p:cNvPr id="40" name="직선 연결선 39"/>
            <p:cNvCxnSpPr>
              <a:stCxn id="41" idx="1"/>
            </p:cNvCxnSpPr>
            <p:nvPr/>
          </p:nvCxnSpPr>
          <p:spPr>
            <a:xfrm flipV="1">
              <a:off x="6727064" y="1450397"/>
              <a:ext cx="299880" cy="20155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Box 40"/>
            <p:cNvSpPr txBox="1"/>
            <p:nvPr/>
          </p:nvSpPr>
          <p:spPr>
            <a:xfrm>
              <a:off x="6727064" y="1559615"/>
              <a:ext cx="392498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600" dirty="0" smtClean="0"/>
                <a:t>100</a:t>
              </a:r>
              <a:endParaRPr lang="en-US" sz="600" dirty="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6903940" y="1564378"/>
              <a:ext cx="396699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pic>
          <p:nvPicPr>
            <p:cNvPr id="44" name="그림 43"/>
            <p:cNvPicPr>
              <a:picLocks noChangeAspect="1"/>
            </p:cNvPicPr>
            <p:nvPr/>
          </p:nvPicPr>
          <p:blipFill rotWithShape="1">
            <a:blip r:embed="rId5"/>
            <a:srcRect l="15775" b="2080"/>
            <a:stretch/>
          </p:blipFill>
          <p:spPr>
            <a:xfrm>
              <a:off x="6874244" y="1682122"/>
              <a:ext cx="357706" cy="836634"/>
            </a:xfrm>
            <a:prstGeom prst="rect">
              <a:avLst/>
            </a:prstGeom>
          </p:spPr>
        </p:pic>
        <p:sp>
          <p:nvSpPr>
            <p:cNvPr id="37" name="직사각형 36"/>
            <p:cNvSpPr/>
            <p:nvPr/>
          </p:nvSpPr>
          <p:spPr>
            <a:xfrm>
              <a:off x="7122414" y="1714396"/>
              <a:ext cx="60344" cy="556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그룹 75"/>
          <p:cNvGrpSpPr/>
          <p:nvPr/>
        </p:nvGrpSpPr>
        <p:grpSpPr>
          <a:xfrm>
            <a:off x="6669294" y="1641458"/>
            <a:ext cx="573575" cy="984578"/>
            <a:chOff x="6089167" y="1642001"/>
            <a:chExt cx="573575" cy="984578"/>
          </a:xfrm>
        </p:grpSpPr>
        <p:pic>
          <p:nvPicPr>
            <p:cNvPr id="59" name="그림 58"/>
            <p:cNvPicPr>
              <a:picLocks noChangeAspect="1"/>
            </p:cNvPicPr>
            <p:nvPr/>
          </p:nvPicPr>
          <p:blipFill rotWithShape="1">
            <a:blip r:embed="rId4"/>
            <a:srcRect b="18867"/>
            <a:stretch/>
          </p:blipFill>
          <p:spPr>
            <a:xfrm>
              <a:off x="6268833" y="1985167"/>
              <a:ext cx="314325" cy="641412"/>
            </a:xfrm>
            <a:prstGeom prst="rect">
              <a:avLst/>
            </a:prstGeom>
          </p:spPr>
        </p:pic>
        <p:cxnSp>
          <p:nvCxnSpPr>
            <p:cNvPr id="60" name="직선 연결선 59"/>
            <p:cNvCxnSpPr/>
            <p:nvPr/>
          </p:nvCxnSpPr>
          <p:spPr>
            <a:xfrm flipV="1">
              <a:off x="6091124" y="1642001"/>
              <a:ext cx="246398" cy="36452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TextBox 60"/>
            <p:cNvSpPr txBox="1"/>
            <p:nvPr/>
          </p:nvSpPr>
          <p:spPr>
            <a:xfrm>
              <a:off x="6089167" y="1869030"/>
              <a:ext cx="392498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6266043" y="1869030"/>
              <a:ext cx="396699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sp>
          <p:nvSpPr>
            <p:cNvPr id="69" name="직사각형 68"/>
            <p:cNvSpPr/>
            <p:nvPr/>
          </p:nvSpPr>
          <p:spPr>
            <a:xfrm>
              <a:off x="6511859" y="1998082"/>
              <a:ext cx="60344" cy="556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2" name="그림 7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315586" y="1722350"/>
              <a:ext cx="200025" cy="157163"/>
            </a:xfrm>
            <a:prstGeom prst="rect">
              <a:avLst/>
            </a:prstGeom>
          </p:spPr>
        </p:pic>
      </p:grpSp>
      <p:sp>
        <p:nvSpPr>
          <p:cNvPr id="77" name="TextBox 76"/>
          <p:cNvSpPr txBox="1"/>
          <p:nvPr/>
        </p:nvSpPr>
        <p:spPr>
          <a:xfrm>
            <a:off x="8901111" y="1215503"/>
            <a:ext cx="32908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적외선 </a:t>
            </a:r>
            <a:r>
              <a:rPr lang="en-US" altLang="ko-KR" sz="1200" dirty="0" smtClean="0"/>
              <a:t>1, 2 </a:t>
            </a:r>
            <a:r>
              <a:rPr lang="ko-KR" altLang="en-US" sz="1200" dirty="0" smtClean="0"/>
              <a:t>센서가 가까이 붙었을 때</a:t>
            </a:r>
            <a:endParaRPr lang="en-US" altLang="ko-KR" sz="1200" dirty="0" smtClean="0"/>
          </a:p>
          <a:p>
            <a:r>
              <a:rPr lang="ko-KR" altLang="en-US" sz="1200" dirty="0" smtClean="0"/>
              <a:t>백속도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후진 </a:t>
            </a:r>
            <a:r>
              <a:rPr lang="en-US" altLang="ko-KR" sz="1200" dirty="0" smtClean="0"/>
              <a:t>350 </a:t>
            </a:r>
            <a:r>
              <a:rPr lang="ko-KR" altLang="en-US" sz="1200" dirty="0" smtClean="0"/>
              <a:t>속도</a:t>
            </a:r>
            <a:r>
              <a:rPr lang="en-US" altLang="ko-KR" sz="1200" dirty="0" smtClean="0"/>
              <a:t>),</a:t>
            </a:r>
            <a:r>
              <a:rPr lang="ko-KR" altLang="en-US" sz="1200" dirty="0" smtClean="0"/>
              <a:t> 조향 왼쪽 </a:t>
            </a:r>
            <a:r>
              <a:rPr lang="en-US" altLang="ko-KR" sz="1200" dirty="0" smtClean="0"/>
              <a:t>20</a:t>
            </a:r>
            <a:r>
              <a:rPr lang="ko-KR" altLang="en-US" sz="1200" dirty="0"/>
              <a:t>도</a:t>
            </a:r>
            <a:endParaRPr lang="en-US" sz="1200" dirty="0"/>
          </a:p>
        </p:txBody>
      </p:sp>
      <p:sp>
        <p:nvSpPr>
          <p:cNvPr id="78" name="TextBox 77"/>
          <p:cNvSpPr txBox="1"/>
          <p:nvPr/>
        </p:nvSpPr>
        <p:spPr>
          <a:xfrm>
            <a:off x="8175662" y="1983469"/>
            <a:ext cx="351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적외선 </a:t>
            </a:r>
            <a:r>
              <a:rPr lang="en-US" altLang="ko-KR" sz="1200" dirty="0" smtClean="0"/>
              <a:t>1, 2 </a:t>
            </a:r>
            <a:r>
              <a:rPr lang="ko-KR" altLang="en-US" sz="1200" dirty="0" smtClean="0"/>
              <a:t>센서가 모두 거리 값</a:t>
            </a:r>
            <a:r>
              <a:rPr lang="en-US" altLang="ko-KR" sz="1200" dirty="0" smtClean="0"/>
              <a:t>(13)</a:t>
            </a:r>
            <a:r>
              <a:rPr lang="ko-KR" altLang="en-US" sz="1200" dirty="0" smtClean="0"/>
              <a:t> 보다 클 때</a:t>
            </a:r>
            <a:endParaRPr lang="en-US" altLang="ko-KR" sz="1200" dirty="0" smtClean="0"/>
          </a:p>
          <a:p>
            <a:r>
              <a:rPr lang="ko-KR" altLang="en-US" sz="1200" dirty="0" smtClean="0"/>
              <a:t>속도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전진 </a:t>
            </a:r>
            <a:r>
              <a:rPr lang="en-US" altLang="ko-KR" sz="1200" dirty="0" smtClean="0"/>
              <a:t>350 </a:t>
            </a:r>
            <a:r>
              <a:rPr lang="ko-KR" altLang="en-US" sz="1200" dirty="0" smtClean="0"/>
              <a:t>속도</a:t>
            </a:r>
            <a:r>
              <a:rPr lang="en-US" altLang="ko-KR" sz="1200" dirty="0" smtClean="0"/>
              <a:t>),</a:t>
            </a:r>
            <a:r>
              <a:rPr lang="ko-KR" altLang="en-US" sz="1200" dirty="0" smtClean="0"/>
              <a:t> 조향 오른쪽 </a:t>
            </a:r>
            <a:r>
              <a:rPr lang="en-US" altLang="ko-KR" sz="1200" dirty="0" smtClean="0"/>
              <a:t>20</a:t>
            </a:r>
            <a:r>
              <a:rPr lang="ko-KR" altLang="en-US" sz="1200" dirty="0"/>
              <a:t>도</a:t>
            </a:r>
            <a:endParaRPr lang="en-US" sz="1200" dirty="0"/>
          </a:p>
        </p:txBody>
      </p:sp>
      <p:grpSp>
        <p:nvGrpSpPr>
          <p:cNvPr id="86" name="그룹 85"/>
          <p:cNvGrpSpPr/>
          <p:nvPr/>
        </p:nvGrpSpPr>
        <p:grpSpPr>
          <a:xfrm>
            <a:off x="6137644" y="2416884"/>
            <a:ext cx="593879" cy="1076368"/>
            <a:chOff x="9914982" y="2692944"/>
            <a:chExt cx="593879" cy="1076368"/>
          </a:xfrm>
        </p:grpSpPr>
        <p:cxnSp>
          <p:nvCxnSpPr>
            <p:cNvPr id="80" name="직선 연결선 79"/>
            <p:cNvCxnSpPr/>
            <p:nvPr/>
          </p:nvCxnSpPr>
          <p:spPr>
            <a:xfrm flipH="1" flipV="1">
              <a:off x="10157093" y="2692944"/>
              <a:ext cx="351768" cy="27200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TextBox 80"/>
            <p:cNvSpPr txBox="1"/>
            <p:nvPr/>
          </p:nvSpPr>
          <p:spPr>
            <a:xfrm>
              <a:off x="10116363" y="2814934"/>
              <a:ext cx="314425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600" dirty="0" smtClean="0"/>
                <a:t>100</a:t>
              </a:r>
              <a:endParaRPr lang="en-US" sz="600" dirty="0"/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9944678" y="2814934"/>
              <a:ext cx="396699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pic>
          <p:nvPicPr>
            <p:cNvPr id="83" name="그림 82"/>
            <p:cNvPicPr>
              <a:picLocks noChangeAspect="1"/>
            </p:cNvPicPr>
            <p:nvPr/>
          </p:nvPicPr>
          <p:blipFill rotWithShape="1">
            <a:blip r:embed="rId5"/>
            <a:srcRect l="15775" b="2080"/>
            <a:stretch/>
          </p:blipFill>
          <p:spPr>
            <a:xfrm>
              <a:off x="9914982" y="2932678"/>
              <a:ext cx="357706" cy="836634"/>
            </a:xfrm>
            <a:prstGeom prst="rect">
              <a:avLst/>
            </a:prstGeom>
          </p:spPr>
        </p:pic>
        <p:sp>
          <p:nvSpPr>
            <p:cNvPr id="84" name="직사각형 83"/>
            <p:cNvSpPr/>
            <p:nvPr/>
          </p:nvSpPr>
          <p:spPr>
            <a:xfrm>
              <a:off x="9932480" y="2958104"/>
              <a:ext cx="60344" cy="556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8" name="TextBox 87"/>
          <p:cNvSpPr txBox="1"/>
          <p:nvPr/>
        </p:nvSpPr>
        <p:spPr>
          <a:xfrm>
            <a:off x="7487905" y="2699268"/>
            <a:ext cx="351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적외선 </a:t>
            </a:r>
            <a:r>
              <a:rPr lang="en-US" altLang="ko-KR" sz="1200" dirty="0" smtClean="0"/>
              <a:t>2, 3 </a:t>
            </a:r>
            <a:r>
              <a:rPr lang="ko-KR" altLang="en-US" sz="1200" dirty="0" smtClean="0"/>
              <a:t>센서가 가까이 붙었을 때</a:t>
            </a:r>
            <a:endParaRPr lang="en-US" altLang="ko-KR" sz="1200" dirty="0" smtClean="0"/>
          </a:p>
          <a:p>
            <a:r>
              <a:rPr lang="ko-KR" altLang="en-US" sz="1200" dirty="0" smtClean="0"/>
              <a:t>백속도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후진 </a:t>
            </a:r>
            <a:r>
              <a:rPr lang="en-US" altLang="ko-KR" sz="1200" dirty="0" smtClean="0"/>
              <a:t>350 </a:t>
            </a:r>
            <a:r>
              <a:rPr lang="ko-KR" altLang="en-US" sz="1200" dirty="0" smtClean="0"/>
              <a:t>속도</a:t>
            </a:r>
            <a:r>
              <a:rPr lang="en-US" altLang="ko-KR" sz="1200" dirty="0" smtClean="0"/>
              <a:t>),</a:t>
            </a:r>
            <a:r>
              <a:rPr lang="ko-KR" altLang="en-US" sz="1200" dirty="0" smtClean="0"/>
              <a:t> 조향 오른쪽 </a:t>
            </a:r>
            <a:r>
              <a:rPr lang="en-US" altLang="ko-KR" sz="1200" dirty="0" smtClean="0"/>
              <a:t>20</a:t>
            </a:r>
            <a:r>
              <a:rPr lang="ko-KR" altLang="en-US" sz="1200" dirty="0"/>
              <a:t>도</a:t>
            </a:r>
            <a:endParaRPr lang="en-US" sz="1200" dirty="0"/>
          </a:p>
        </p:txBody>
      </p:sp>
      <p:grpSp>
        <p:nvGrpSpPr>
          <p:cNvPr id="106" name="그룹 105"/>
          <p:cNvGrpSpPr/>
          <p:nvPr/>
        </p:nvGrpSpPr>
        <p:grpSpPr>
          <a:xfrm>
            <a:off x="6985720" y="3155251"/>
            <a:ext cx="573565" cy="959551"/>
            <a:chOff x="9732747" y="4679250"/>
            <a:chExt cx="573565" cy="959551"/>
          </a:xfrm>
        </p:grpSpPr>
        <p:pic>
          <p:nvPicPr>
            <p:cNvPr id="97" name="그림 96"/>
            <p:cNvPicPr>
              <a:picLocks noChangeAspect="1"/>
            </p:cNvPicPr>
            <p:nvPr/>
          </p:nvPicPr>
          <p:blipFill rotWithShape="1">
            <a:blip r:embed="rId4"/>
            <a:srcRect b="18461"/>
            <a:stretch/>
          </p:blipFill>
          <p:spPr>
            <a:xfrm>
              <a:off x="9735537" y="4994175"/>
              <a:ext cx="314325" cy="644626"/>
            </a:xfrm>
            <a:prstGeom prst="rect">
              <a:avLst/>
            </a:prstGeom>
          </p:spPr>
        </p:pic>
        <p:sp>
          <p:nvSpPr>
            <p:cNvPr id="100" name="TextBox 99"/>
            <p:cNvSpPr txBox="1"/>
            <p:nvPr/>
          </p:nvSpPr>
          <p:spPr>
            <a:xfrm>
              <a:off x="9732747" y="4878038"/>
              <a:ext cx="396699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9914057" y="4878038"/>
              <a:ext cx="392255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sp>
          <p:nvSpPr>
            <p:cNvPr id="102" name="직사각형 101"/>
            <p:cNvSpPr/>
            <p:nvPr/>
          </p:nvSpPr>
          <p:spPr>
            <a:xfrm>
              <a:off x="9761746" y="5007594"/>
              <a:ext cx="60344" cy="556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3" name="직선 연결선 102"/>
            <p:cNvCxnSpPr/>
            <p:nvPr/>
          </p:nvCxnSpPr>
          <p:spPr>
            <a:xfrm flipH="1" flipV="1">
              <a:off x="10091727" y="4679250"/>
              <a:ext cx="129686" cy="3731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5" name="그림 10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804592" y="4740713"/>
              <a:ext cx="176213" cy="147638"/>
            </a:xfrm>
            <a:prstGeom prst="rect">
              <a:avLst/>
            </a:prstGeom>
          </p:spPr>
        </p:pic>
      </p:grpSp>
      <p:sp>
        <p:nvSpPr>
          <p:cNvPr id="108" name="TextBox 107"/>
          <p:cNvSpPr txBox="1"/>
          <p:nvPr/>
        </p:nvSpPr>
        <p:spPr>
          <a:xfrm>
            <a:off x="8064929" y="3486180"/>
            <a:ext cx="351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적외선 </a:t>
            </a:r>
            <a:r>
              <a:rPr lang="en-US" altLang="ko-KR" sz="1200" dirty="0" smtClean="0"/>
              <a:t>2, 3 </a:t>
            </a:r>
            <a:r>
              <a:rPr lang="ko-KR" altLang="en-US" sz="1200" dirty="0" smtClean="0"/>
              <a:t>센서가 모두 거리 값</a:t>
            </a:r>
            <a:r>
              <a:rPr lang="en-US" altLang="ko-KR" sz="1200" dirty="0" smtClean="0"/>
              <a:t>(13)</a:t>
            </a:r>
            <a:r>
              <a:rPr lang="ko-KR" altLang="en-US" sz="1200" dirty="0" smtClean="0"/>
              <a:t> 보다 클 때</a:t>
            </a:r>
            <a:endParaRPr lang="en-US" altLang="ko-KR" sz="1200" dirty="0" smtClean="0"/>
          </a:p>
          <a:p>
            <a:r>
              <a:rPr lang="ko-KR" altLang="en-US" sz="1200" dirty="0" smtClean="0"/>
              <a:t>속도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전진 </a:t>
            </a:r>
            <a:r>
              <a:rPr lang="en-US" altLang="ko-KR" sz="1200" dirty="0" smtClean="0"/>
              <a:t>350 </a:t>
            </a:r>
            <a:r>
              <a:rPr lang="ko-KR" altLang="en-US" sz="1200" dirty="0" smtClean="0"/>
              <a:t>속도</a:t>
            </a:r>
            <a:r>
              <a:rPr lang="en-US" altLang="ko-KR" sz="1200" dirty="0" smtClean="0"/>
              <a:t>),</a:t>
            </a:r>
            <a:r>
              <a:rPr lang="ko-KR" altLang="en-US" sz="1200" dirty="0" smtClean="0"/>
              <a:t> 조향 왼쪽 </a:t>
            </a:r>
            <a:r>
              <a:rPr lang="en-US" altLang="ko-KR" sz="1200" dirty="0" smtClean="0"/>
              <a:t>20</a:t>
            </a:r>
            <a:r>
              <a:rPr lang="ko-KR" altLang="en-US" sz="1200" dirty="0" smtClean="0"/>
              <a:t>도</a:t>
            </a:r>
            <a:endParaRPr lang="en-US" sz="1200" dirty="0"/>
          </a:p>
        </p:txBody>
      </p:sp>
      <p:grpSp>
        <p:nvGrpSpPr>
          <p:cNvPr id="124" name="그룹 123"/>
          <p:cNvGrpSpPr/>
          <p:nvPr/>
        </p:nvGrpSpPr>
        <p:grpSpPr>
          <a:xfrm>
            <a:off x="6115682" y="3898098"/>
            <a:ext cx="493991" cy="1008713"/>
            <a:chOff x="9941326" y="4742066"/>
            <a:chExt cx="493991" cy="1008713"/>
          </a:xfrm>
        </p:grpSpPr>
        <p:pic>
          <p:nvPicPr>
            <p:cNvPr id="110" name="그림 109"/>
            <p:cNvPicPr>
              <a:picLocks noChangeAspect="1"/>
            </p:cNvPicPr>
            <p:nvPr/>
          </p:nvPicPr>
          <p:blipFill rotWithShape="1">
            <a:blip r:embed="rId4"/>
            <a:srcRect b="18867"/>
            <a:stretch/>
          </p:blipFill>
          <p:spPr>
            <a:xfrm>
              <a:off x="10120992" y="5109367"/>
              <a:ext cx="314325" cy="641412"/>
            </a:xfrm>
            <a:prstGeom prst="rect">
              <a:avLst/>
            </a:prstGeom>
          </p:spPr>
        </p:pic>
        <p:cxnSp>
          <p:nvCxnSpPr>
            <p:cNvPr id="111" name="직선 연결선 110"/>
            <p:cNvCxnSpPr/>
            <p:nvPr/>
          </p:nvCxnSpPr>
          <p:spPr>
            <a:xfrm flipV="1">
              <a:off x="9983164" y="4742066"/>
              <a:ext cx="139563" cy="38885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TextBox 111"/>
            <p:cNvSpPr txBox="1"/>
            <p:nvPr/>
          </p:nvSpPr>
          <p:spPr>
            <a:xfrm>
              <a:off x="9941326" y="4993230"/>
              <a:ext cx="392498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sp>
          <p:nvSpPr>
            <p:cNvPr id="114" name="직사각형 113"/>
            <p:cNvSpPr/>
            <p:nvPr/>
          </p:nvSpPr>
          <p:spPr>
            <a:xfrm>
              <a:off x="10364018" y="5122282"/>
              <a:ext cx="60344" cy="556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5" name="그림 11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167745" y="4846550"/>
              <a:ext cx="200025" cy="157163"/>
            </a:xfrm>
            <a:prstGeom prst="rect">
              <a:avLst/>
            </a:prstGeom>
          </p:spPr>
        </p:pic>
        <p:sp>
          <p:nvSpPr>
            <p:cNvPr id="123" name="직사각형 122"/>
            <p:cNvSpPr/>
            <p:nvPr/>
          </p:nvSpPr>
          <p:spPr>
            <a:xfrm>
              <a:off x="10258981" y="5123687"/>
              <a:ext cx="54257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6" name="TextBox 125"/>
          <p:cNvSpPr txBox="1"/>
          <p:nvPr/>
        </p:nvSpPr>
        <p:spPr>
          <a:xfrm>
            <a:off x="7613247" y="4328753"/>
            <a:ext cx="351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적외선 </a:t>
            </a:r>
            <a:r>
              <a:rPr lang="en-US" altLang="ko-KR" sz="1200" dirty="0" smtClean="0"/>
              <a:t>1 </a:t>
            </a:r>
            <a:r>
              <a:rPr lang="ko-KR" altLang="en-US" sz="1200" dirty="0" smtClean="0"/>
              <a:t>센서가 거리 값</a:t>
            </a:r>
            <a:r>
              <a:rPr lang="en-US" altLang="ko-KR" sz="1200" dirty="0" smtClean="0"/>
              <a:t>(13) </a:t>
            </a:r>
            <a:r>
              <a:rPr lang="ko-KR" altLang="en-US" sz="1200" dirty="0" smtClean="0"/>
              <a:t>보다 클 때</a:t>
            </a:r>
            <a:endParaRPr lang="en-US" altLang="ko-KR" sz="1200" dirty="0" smtClean="0"/>
          </a:p>
          <a:p>
            <a:r>
              <a:rPr lang="ko-KR" altLang="en-US" sz="1200" dirty="0" smtClean="0"/>
              <a:t>속도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전진 </a:t>
            </a:r>
            <a:r>
              <a:rPr lang="en-US" altLang="ko-KR" sz="1200" dirty="0" smtClean="0"/>
              <a:t>350 </a:t>
            </a:r>
            <a:r>
              <a:rPr lang="ko-KR" altLang="en-US" sz="1200" dirty="0" smtClean="0"/>
              <a:t>속도</a:t>
            </a:r>
            <a:r>
              <a:rPr lang="en-US" altLang="ko-KR" sz="1200" dirty="0" smtClean="0"/>
              <a:t>),</a:t>
            </a:r>
            <a:r>
              <a:rPr lang="ko-KR" altLang="en-US" sz="1200" dirty="0" smtClean="0"/>
              <a:t> 조향 오른쪽 </a:t>
            </a:r>
            <a:r>
              <a:rPr lang="en-US" altLang="ko-KR" sz="1200" dirty="0" smtClean="0"/>
              <a:t>10</a:t>
            </a:r>
            <a:r>
              <a:rPr lang="ko-KR" altLang="en-US" sz="1200" dirty="0"/>
              <a:t>도</a:t>
            </a:r>
            <a:endParaRPr lang="en-US" sz="1200" dirty="0"/>
          </a:p>
        </p:txBody>
      </p:sp>
      <p:grpSp>
        <p:nvGrpSpPr>
          <p:cNvPr id="1024" name="그룹 1023"/>
          <p:cNvGrpSpPr/>
          <p:nvPr/>
        </p:nvGrpSpPr>
        <p:grpSpPr>
          <a:xfrm>
            <a:off x="6759131" y="4665238"/>
            <a:ext cx="570775" cy="969829"/>
            <a:chOff x="6280493" y="5662384"/>
            <a:chExt cx="570775" cy="969829"/>
          </a:xfrm>
        </p:grpSpPr>
        <p:pic>
          <p:nvPicPr>
            <p:cNvPr id="117" name="그림 116"/>
            <p:cNvPicPr>
              <a:picLocks noChangeAspect="1"/>
            </p:cNvPicPr>
            <p:nvPr/>
          </p:nvPicPr>
          <p:blipFill rotWithShape="1">
            <a:blip r:embed="rId4"/>
            <a:srcRect b="18461"/>
            <a:stretch/>
          </p:blipFill>
          <p:spPr>
            <a:xfrm>
              <a:off x="6280493" y="5987587"/>
              <a:ext cx="314325" cy="644626"/>
            </a:xfrm>
            <a:prstGeom prst="rect">
              <a:avLst/>
            </a:prstGeom>
          </p:spPr>
        </p:pic>
        <p:sp>
          <p:nvSpPr>
            <p:cNvPr id="119" name="TextBox 118"/>
            <p:cNvSpPr txBox="1"/>
            <p:nvPr/>
          </p:nvSpPr>
          <p:spPr>
            <a:xfrm>
              <a:off x="6459013" y="5871450"/>
              <a:ext cx="392255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sp>
          <p:nvSpPr>
            <p:cNvPr id="120" name="직사각형 119"/>
            <p:cNvSpPr/>
            <p:nvPr/>
          </p:nvSpPr>
          <p:spPr>
            <a:xfrm>
              <a:off x="6306702" y="6001006"/>
              <a:ext cx="60344" cy="556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21" name="직선 연결선 120"/>
            <p:cNvCxnSpPr/>
            <p:nvPr/>
          </p:nvCxnSpPr>
          <p:spPr>
            <a:xfrm flipH="1" flipV="1">
              <a:off x="6680446" y="5662384"/>
              <a:ext cx="85923" cy="3834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2" name="그림 121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349548" y="5734125"/>
              <a:ext cx="176213" cy="147638"/>
            </a:xfrm>
            <a:prstGeom prst="rect">
              <a:avLst/>
            </a:prstGeom>
          </p:spPr>
        </p:pic>
        <p:sp>
          <p:nvSpPr>
            <p:cNvPr id="127" name="직사각형 126"/>
            <p:cNvSpPr/>
            <p:nvPr/>
          </p:nvSpPr>
          <p:spPr>
            <a:xfrm>
              <a:off x="6415058" y="5982452"/>
              <a:ext cx="60344" cy="556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0" name="TextBox 129"/>
          <p:cNvSpPr txBox="1"/>
          <p:nvPr/>
        </p:nvSpPr>
        <p:spPr>
          <a:xfrm>
            <a:off x="7964186" y="5144402"/>
            <a:ext cx="351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적외선 </a:t>
            </a:r>
            <a:r>
              <a:rPr lang="en-US" altLang="ko-KR" sz="1200" dirty="0" smtClean="0"/>
              <a:t>3 </a:t>
            </a:r>
            <a:r>
              <a:rPr lang="ko-KR" altLang="en-US" sz="1200" dirty="0" smtClean="0"/>
              <a:t>센서가 거리 값</a:t>
            </a:r>
            <a:r>
              <a:rPr lang="en-US" altLang="ko-KR" sz="1200" dirty="0" smtClean="0"/>
              <a:t>(13) </a:t>
            </a:r>
            <a:r>
              <a:rPr lang="ko-KR" altLang="en-US" sz="1200" dirty="0" smtClean="0"/>
              <a:t>보다 클 때</a:t>
            </a:r>
            <a:endParaRPr lang="en-US" altLang="ko-KR" sz="1200" dirty="0" smtClean="0"/>
          </a:p>
          <a:p>
            <a:r>
              <a:rPr lang="ko-KR" altLang="en-US" sz="1200" dirty="0" smtClean="0"/>
              <a:t>속도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전진 </a:t>
            </a:r>
            <a:r>
              <a:rPr lang="en-US" altLang="ko-KR" sz="1200" dirty="0" smtClean="0"/>
              <a:t>350 </a:t>
            </a:r>
            <a:r>
              <a:rPr lang="ko-KR" altLang="en-US" sz="1200" dirty="0" smtClean="0"/>
              <a:t>속도</a:t>
            </a:r>
            <a:r>
              <a:rPr lang="en-US" altLang="ko-KR" sz="1200" dirty="0" smtClean="0"/>
              <a:t>),</a:t>
            </a:r>
            <a:r>
              <a:rPr lang="ko-KR" altLang="en-US" sz="1200" dirty="0" smtClean="0"/>
              <a:t> 조향 왼쪽 </a:t>
            </a:r>
            <a:r>
              <a:rPr lang="en-US" altLang="ko-KR" sz="1200" dirty="0" smtClean="0"/>
              <a:t>10</a:t>
            </a:r>
            <a:r>
              <a:rPr lang="ko-KR" altLang="en-US" sz="1200" dirty="0"/>
              <a:t>도</a:t>
            </a:r>
            <a:endParaRPr lang="en-US" sz="1200" dirty="0"/>
          </a:p>
        </p:txBody>
      </p:sp>
      <p:pic>
        <p:nvPicPr>
          <p:cNvPr id="1026" name="그림 102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6200000">
            <a:off x="5948049" y="5686519"/>
            <a:ext cx="795338" cy="366713"/>
          </a:xfrm>
          <a:prstGeom prst="rect">
            <a:avLst/>
          </a:prstGeom>
        </p:spPr>
      </p:pic>
      <p:sp>
        <p:nvSpPr>
          <p:cNvPr id="132" name="TextBox 131"/>
          <p:cNvSpPr txBox="1"/>
          <p:nvPr/>
        </p:nvSpPr>
        <p:spPr>
          <a:xfrm>
            <a:off x="7964186" y="5756142"/>
            <a:ext cx="351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적외선 </a:t>
            </a:r>
            <a:r>
              <a:rPr lang="en-US" altLang="ko-KR" sz="1200" dirty="0" smtClean="0"/>
              <a:t>1,2,3 </a:t>
            </a:r>
            <a:r>
              <a:rPr lang="ko-KR" altLang="en-US" sz="1200" dirty="0" smtClean="0"/>
              <a:t>모두 </a:t>
            </a:r>
            <a:r>
              <a:rPr lang="ko-KR" altLang="en-US" sz="1200" dirty="0"/>
              <a:t> </a:t>
            </a:r>
            <a:r>
              <a:rPr lang="ko-KR" altLang="en-US" sz="1200" dirty="0" smtClean="0"/>
              <a:t>닿지 않을 때</a:t>
            </a:r>
            <a:endParaRPr lang="en-US" altLang="ko-KR" sz="1200" dirty="0" smtClean="0"/>
          </a:p>
          <a:p>
            <a:r>
              <a:rPr lang="ko-KR" altLang="en-US" sz="1200" dirty="0" smtClean="0"/>
              <a:t>속도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전진 </a:t>
            </a:r>
            <a:r>
              <a:rPr lang="en-US" altLang="ko-KR" sz="1200" dirty="0" smtClean="0"/>
              <a:t>350 </a:t>
            </a:r>
            <a:r>
              <a:rPr lang="ko-KR" altLang="en-US" sz="1200" dirty="0" smtClean="0"/>
              <a:t>속도</a:t>
            </a:r>
            <a:r>
              <a:rPr lang="en-US" altLang="ko-KR" sz="1200" dirty="0" smtClean="0"/>
              <a:t>),</a:t>
            </a:r>
            <a:r>
              <a:rPr lang="ko-KR" altLang="en-US" sz="1200" dirty="0" smtClean="0"/>
              <a:t> 조향 가운데</a:t>
            </a:r>
            <a:endParaRPr lang="en-US" sz="1200" dirty="0"/>
          </a:p>
        </p:txBody>
      </p:sp>
      <p:sp>
        <p:nvSpPr>
          <p:cNvPr id="1027" name="TextBox 1026"/>
          <p:cNvSpPr txBox="1"/>
          <p:nvPr/>
        </p:nvSpPr>
        <p:spPr>
          <a:xfrm>
            <a:off x="8424867" y="0"/>
            <a:ext cx="37671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 smtClean="0">
                <a:solidFill>
                  <a:srgbClr val="FF0000"/>
                </a:solidFill>
              </a:rPr>
              <a:t>왼쪽으로 자율주행 하는 프로그램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05891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2322" y="0"/>
            <a:ext cx="8272550" cy="6858000"/>
          </a:xfrm>
          <a:prstGeom prst="rect">
            <a:avLst/>
          </a:prstGeom>
        </p:spPr>
      </p:pic>
      <p:sp>
        <p:nvSpPr>
          <p:cNvPr id="5" name="직사각형 4"/>
          <p:cNvSpPr/>
          <p:nvPr/>
        </p:nvSpPr>
        <p:spPr>
          <a:xfrm>
            <a:off x="16624" y="186425"/>
            <a:ext cx="7608447" cy="65839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오른쪽 화살표 5"/>
          <p:cNvSpPr/>
          <p:nvPr/>
        </p:nvSpPr>
        <p:spPr>
          <a:xfrm>
            <a:off x="7777389" y="443501"/>
            <a:ext cx="540327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직사각형 7"/>
          <p:cNvSpPr/>
          <p:nvPr/>
        </p:nvSpPr>
        <p:spPr>
          <a:xfrm>
            <a:off x="16625" y="951195"/>
            <a:ext cx="4917846" cy="69026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직사각형 8"/>
          <p:cNvSpPr/>
          <p:nvPr/>
        </p:nvSpPr>
        <p:spPr>
          <a:xfrm>
            <a:off x="16624" y="1721807"/>
            <a:ext cx="5253865" cy="70519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직사각형 9"/>
          <p:cNvSpPr/>
          <p:nvPr/>
        </p:nvSpPr>
        <p:spPr>
          <a:xfrm>
            <a:off x="16625" y="2518447"/>
            <a:ext cx="5108642" cy="69826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직사각형 10"/>
          <p:cNvSpPr/>
          <p:nvPr/>
        </p:nvSpPr>
        <p:spPr>
          <a:xfrm>
            <a:off x="16624" y="3283218"/>
            <a:ext cx="5456165" cy="71936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직사각형 11"/>
          <p:cNvSpPr/>
          <p:nvPr/>
        </p:nvSpPr>
        <p:spPr>
          <a:xfrm>
            <a:off x="16625" y="4060772"/>
            <a:ext cx="3601898" cy="75229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직사각형 12"/>
          <p:cNvSpPr/>
          <p:nvPr/>
        </p:nvSpPr>
        <p:spPr>
          <a:xfrm>
            <a:off x="16625" y="4879573"/>
            <a:ext cx="3601898" cy="65670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직사각형 13"/>
          <p:cNvSpPr/>
          <p:nvPr/>
        </p:nvSpPr>
        <p:spPr>
          <a:xfrm>
            <a:off x="16625" y="5594467"/>
            <a:ext cx="3166190" cy="49876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오른쪽 화살표 14"/>
          <p:cNvSpPr/>
          <p:nvPr/>
        </p:nvSpPr>
        <p:spPr>
          <a:xfrm>
            <a:off x="3303636" y="5710841"/>
            <a:ext cx="2332393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오른쪽 화살표 15"/>
          <p:cNvSpPr/>
          <p:nvPr/>
        </p:nvSpPr>
        <p:spPr>
          <a:xfrm>
            <a:off x="5391374" y="1234521"/>
            <a:ext cx="1895302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오른쪽 화살표 16"/>
          <p:cNvSpPr/>
          <p:nvPr/>
        </p:nvSpPr>
        <p:spPr>
          <a:xfrm>
            <a:off x="5833792" y="1995790"/>
            <a:ext cx="682531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오른쪽 화살표 17"/>
          <p:cNvSpPr/>
          <p:nvPr/>
        </p:nvSpPr>
        <p:spPr>
          <a:xfrm>
            <a:off x="5575429" y="2799308"/>
            <a:ext cx="493526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오른쪽 화살표 18"/>
          <p:cNvSpPr/>
          <p:nvPr/>
        </p:nvSpPr>
        <p:spPr>
          <a:xfrm>
            <a:off x="5978434" y="3592523"/>
            <a:ext cx="975606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오른쪽 화살표 19"/>
          <p:cNvSpPr/>
          <p:nvPr/>
        </p:nvSpPr>
        <p:spPr>
          <a:xfrm>
            <a:off x="3699955" y="4318463"/>
            <a:ext cx="1936075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오른쪽 화살표 22"/>
          <p:cNvSpPr/>
          <p:nvPr/>
        </p:nvSpPr>
        <p:spPr>
          <a:xfrm>
            <a:off x="3727988" y="5062452"/>
            <a:ext cx="1908042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8740649" y="369909"/>
            <a:ext cx="3451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/>
              <a:t>적외선 </a:t>
            </a:r>
            <a:r>
              <a:rPr lang="en-US" altLang="ko-KR" sz="1200" dirty="0"/>
              <a:t>1, 2, 3 </a:t>
            </a:r>
            <a:r>
              <a:rPr lang="ko-KR" altLang="en-US" sz="1200" dirty="0"/>
              <a:t>센서가 모두 거리 값</a:t>
            </a:r>
            <a:r>
              <a:rPr lang="en-US" altLang="ko-KR" sz="1200" dirty="0"/>
              <a:t>(13)</a:t>
            </a:r>
            <a:r>
              <a:rPr lang="ko-KR" altLang="en-US" sz="1200" dirty="0"/>
              <a:t> 보다 클 때</a:t>
            </a:r>
            <a:endParaRPr lang="en-US" altLang="ko-KR" sz="1200" dirty="0"/>
          </a:p>
          <a:p>
            <a:r>
              <a:rPr lang="ko-KR" altLang="en-US" sz="1200" dirty="0" err="1"/>
              <a:t>백속도</a:t>
            </a:r>
            <a:r>
              <a:rPr lang="en-US" altLang="ko-KR" sz="1200" dirty="0"/>
              <a:t>(</a:t>
            </a:r>
            <a:r>
              <a:rPr lang="ko-KR" altLang="en-US" sz="1200" dirty="0"/>
              <a:t>후진 </a:t>
            </a:r>
            <a:r>
              <a:rPr lang="en-US" altLang="ko-KR" sz="1200" dirty="0"/>
              <a:t>350 </a:t>
            </a:r>
            <a:r>
              <a:rPr lang="ko-KR" altLang="en-US" sz="1200" dirty="0"/>
              <a:t>속도</a:t>
            </a:r>
            <a:r>
              <a:rPr lang="en-US" altLang="ko-KR" sz="1200" dirty="0"/>
              <a:t>),</a:t>
            </a:r>
            <a:r>
              <a:rPr lang="ko-KR" altLang="en-US" sz="1200" dirty="0"/>
              <a:t> </a:t>
            </a:r>
            <a:r>
              <a:rPr lang="ko-KR" altLang="en-US" sz="1200" dirty="0" err="1"/>
              <a:t>조향</a:t>
            </a:r>
            <a:r>
              <a:rPr lang="ko-KR" altLang="en-US" sz="1200" dirty="0"/>
              <a:t> 왼쪽 </a:t>
            </a:r>
            <a:r>
              <a:rPr lang="en-US" altLang="ko-KR" sz="1200" dirty="0"/>
              <a:t>20</a:t>
            </a:r>
            <a:r>
              <a:rPr lang="ko-KR" altLang="en-US" sz="1200" dirty="0"/>
              <a:t>도</a:t>
            </a:r>
            <a:endParaRPr lang="en-US" sz="1200" dirty="0"/>
          </a:p>
        </p:txBody>
      </p:sp>
      <p:grpSp>
        <p:nvGrpSpPr>
          <p:cNvPr id="56" name="그룹 55"/>
          <p:cNvGrpSpPr/>
          <p:nvPr/>
        </p:nvGrpSpPr>
        <p:grpSpPr>
          <a:xfrm>
            <a:off x="7272503" y="893004"/>
            <a:ext cx="573575" cy="1068359"/>
            <a:chOff x="6727064" y="1450397"/>
            <a:chExt cx="573575" cy="1068359"/>
          </a:xfrm>
        </p:grpSpPr>
        <p:cxnSp>
          <p:nvCxnSpPr>
            <p:cNvPr id="40" name="직선 연결선 39"/>
            <p:cNvCxnSpPr>
              <a:stCxn id="41" idx="1"/>
            </p:cNvCxnSpPr>
            <p:nvPr/>
          </p:nvCxnSpPr>
          <p:spPr>
            <a:xfrm flipV="1">
              <a:off x="6727064" y="1450397"/>
              <a:ext cx="299880" cy="20155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Box 40"/>
            <p:cNvSpPr txBox="1"/>
            <p:nvPr/>
          </p:nvSpPr>
          <p:spPr>
            <a:xfrm>
              <a:off x="6727064" y="1559615"/>
              <a:ext cx="392498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600" dirty="0" smtClean="0"/>
                <a:t>100</a:t>
              </a:r>
              <a:endParaRPr lang="en-US" sz="600" dirty="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6903940" y="1564378"/>
              <a:ext cx="396699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pic>
          <p:nvPicPr>
            <p:cNvPr id="44" name="그림 43"/>
            <p:cNvPicPr>
              <a:picLocks noChangeAspect="1"/>
            </p:cNvPicPr>
            <p:nvPr/>
          </p:nvPicPr>
          <p:blipFill rotWithShape="1">
            <a:blip r:embed="rId4"/>
            <a:srcRect l="15775" b="2080"/>
            <a:stretch/>
          </p:blipFill>
          <p:spPr>
            <a:xfrm>
              <a:off x="6874244" y="1682122"/>
              <a:ext cx="357706" cy="836634"/>
            </a:xfrm>
            <a:prstGeom prst="rect">
              <a:avLst/>
            </a:prstGeom>
          </p:spPr>
        </p:pic>
        <p:sp>
          <p:nvSpPr>
            <p:cNvPr id="37" name="직사각형 36"/>
            <p:cNvSpPr/>
            <p:nvPr/>
          </p:nvSpPr>
          <p:spPr>
            <a:xfrm>
              <a:off x="7122414" y="1714396"/>
              <a:ext cx="60344" cy="556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그룹 75"/>
          <p:cNvGrpSpPr/>
          <p:nvPr/>
        </p:nvGrpSpPr>
        <p:grpSpPr>
          <a:xfrm>
            <a:off x="6669294" y="1641458"/>
            <a:ext cx="573575" cy="984578"/>
            <a:chOff x="6089167" y="1642001"/>
            <a:chExt cx="573575" cy="984578"/>
          </a:xfrm>
        </p:grpSpPr>
        <p:pic>
          <p:nvPicPr>
            <p:cNvPr id="59" name="그림 58"/>
            <p:cNvPicPr>
              <a:picLocks noChangeAspect="1"/>
            </p:cNvPicPr>
            <p:nvPr/>
          </p:nvPicPr>
          <p:blipFill rotWithShape="1">
            <a:blip r:embed="rId5"/>
            <a:srcRect b="18867"/>
            <a:stretch/>
          </p:blipFill>
          <p:spPr>
            <a:xfrm>
              <a:off x="6268833" y="1985167"/>
              <a:ext cx="314325" cy="641412"/>
            </a:xfrm>
            <a:prstGeom prst="rect">
              <a:avLst/>
            </a:prstGeom>
          </p:spPr>
        </p:pic>
        <p:cxnSp>
          <p:nvCxnSpPr>
            <p:cNvPr id="60" name="직선 연결선 59"/>
            <p:cNvCxnSpPr/>
            <p:nvPr/>
          </p:nvCxnSpPr>
          <p:spPr>
            <a:xfrm flipV="1">
              <a:off x="6091124" y="1642001"/>
              <a:ext cx="246398" cy="36452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TextBox 60"/>
            <p:cNvSpPr txBox="1"/>
            <p:nvPr/>
          </p:nvSpPr>
          <p:spPr>
            <a:xfrm>
              <a:off x="6089167" y="1869030"/>
              <a:ext cx="392498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6266043" y="1869030"/>
              <a:ext cx="396699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sp>
          <p:nvSpPr>
            <p:cNvPr id="69" name="직사각형 68"/>
            <p:cNvSpPr/>
            <p:nvPr/>
          </p:nvSpPr>
          <p:spPr>
            <a:xfrm>
              <a:off x="6511859" y="1998082"/>
              <a:ext cx="60344" cy="556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2" name="그림 7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315586" y="1722350"/>
              <a:ext cx="200025" cy="157163"/>
            </a:xfrm>
            <a:prstGeom prst="rect">
              <a:avLst/>
            </a:prstGeom>
          </p:spPr>
        </p:pic>
      </p:grpSp>
      <p:sp>
        <p:nvSpPr>
          <p:cNvPr id="77" name="TextBox 76"/>
          <p:cNvSpPr txBox="1"/>
          <p:nvPr/>
        </p:nvSpPr>
        <p:spPr>
          <a:xfrm>
            <a:off x="8901111" y="1215503"/>
            <a:ext cx="32908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적외선 </a:t>
            </a:r>
            <a:r>
              <a:rPr lang="en-US" altLang="ko-KR" sz="1200" dirty="0" smtClean="0"/>
              <a:t>1, 2 </a:t>
            </a:r>
            <a:r>
              <a:rPr lang="ko-KR" altLang="en-US" sz="1200" dirty="0" smtClean="0"/>
              <a:t>센서가 가까이 붙었을 때</a:t>
            </a:r>
            <a:endParaRPr lang="en-US" altLang="ko-KR" sz="1200" dirty="0" smtClean="0"/>
          </a:p>
          <a:p>
            <a:r>
              <a:rPr lang="ko-KR" altLang="en-US" sz="1200" dirty="0" smtClean="0"/>
              <a:t>백속도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후진 </a:t>
            </a:r>
            <a:r>
              <a:rPr lang="en-US" altLang="ko-KR" sz="1200" dirty="0" smtClean="0"/>
              <a:t>350 </a:t>
            </a:r>
            <a:r>
              <a:rPr lang="ko-KR" altLang="en-US" sz="1200" dirty="0" smtClean="0"/>
              <a:t>속도</a:t>
            </a:r>
            <a:r>
              <a:rPr lang="en-US" altLang="ko-KR" sz="1200" dirty="0" smtClean="0"/>
              <a:t>),</a:t>
            </a:r>
            <a:r>
              <a:rPr lang="ko-KR" altLang="en-US" sz="1200" dirty="0" smtClean="0"/>
              <a:t> 조향 왼쪽 </a:t>
            </a:r>
            <a:r>
              <a:rPr lang="en-US" altLang="ko-KR" sz="1200" dirty="0" smtClean="0"/>
              <a:t>20</a:t>
            </a:r>
            <a:r>
              <a:rPr lang="ko-KR" altLang="en-US" sz="1200" dirty="0"/>
              <a:t>도</a:t>
            </a:r>
            <a:endParaRPr lang="en-US" sz="1200" dirty="0"/>
          </a:p>
        </p:txBody>
      </p:sp>
      <p:sp>
        <p:nvSpPr>
          <p:cNvPr id="78" name="TextBox 77"/>
          <p:cNvSpPr txBox="1"/>
          <p:nvPr/>
        </p:nvSpPr>
        <p:spPr>
          <a:xfrm>
            <a:off x="8175662" y="1983469"/>
            <a:ext cx="351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적외선 </a:t>
            </a:r>
            <a:r>
              <a:rPr lang="en-US" altLang="ko-KR" sz="1200" dirty="0" smtClean="0"/>
              <a:t>1, 2 </a:t>
            </a:r>
            <a:r>
              <a:rPr lang="ko-KR" altLang="en-US" sz="1200" dirty="0" smtClean="0"/>
              <a:t>센서가 모두 거리 값</a:t>
            </a:r>
            <a:r>
              <a:rPr lang="en-US" altLang="ko-KR" sz="1200" dirty="0" smtClean="0"/>
              <a:t>(13)</a:t>
            </a:r>
            <a:r>
              <a:rPr lang="ko-KR" altLang="en-US" sz="1200" dirty="0" smtClean="0"/>
              <a:t> 보다 클 때</a:t>
            </a:r>
            <a:endParaRPr lang="en-US" altLang="ko-KR" sz="1200" dirty="0" smtClean="0"/>
          </a:p>
          <a:p>
            <a:r>
              <a:rPr lang="ko-KR" altLang="en-US" sz="1200" dirty="0" smtClean="0"/>
              <a:t>속도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전진 </a:t>
            </a:r>
            <a:r>
              <a:rPr lang="en-US" altLang="ko-KR" sz="1200" dirty="0" smtClean="0"/>
              <a:t>350 </a:t>
            </a:r>
            <a:r>
              <a:rPr lang="ko-KR" altLang="en-US" sz="1200" dirty="0" smtClean="0"/>
              <a:t>속도</a:t>
            </a:r>
            <a:r>
              <a:rPr lang="en-US" altLang="ko-KR" sz="1200" dirty="0" smtClean="0"/>
              <a:t>),</a:t>
            </a:r>
            <a:r>
              <a:rPr lang="ko-KR" altLang="en-US" sz="1200" dirty="0" smtClean="0"/>
              <a:t> 조향 오른쪽 </a:t>
            </a:r>
            <a:r>
              <a:rPr lang="en-US" altLang="ko-KR" sz="1200" dirty="0" smtClean="0"/>
              <a:t>20</a:t>
            </a:r>
            <a:r>
              <a:rPr lang="ko-KR" altLang="en-US" sz="1200" dirty="0"/>
              <a:t>도</a:t>
            </a:r>
            <a:endParaRPr lang="en-US" sz="1200" dirty="0"/>
          </a:p>
        </p:txBody>
      </p:sp>
      <p:grpSp>
        <p:nvGrpSpPr>
          <p:cNvPr id="86" name="그룹 85"/>
          <p:cNvGrpSpPr/>
          <p:nvPr/>
        </p:nvGrpSpPr>
        <p:grpSpPr>
          <a:xfrm>
            <a:off x="6137644" y="2416884"/>
            <a:ext cx="593879" cy="1076368"/>
            <a:chOff x="9914982" y="2692944"/>
            <a:chExt cx="593879" cy="1076368"/>
          </a:xfrm>
        </p:grpSpPr>
        <p:cxnSp>
          <p:nvCxnSpPr>
            <p:cNvPr id="80" name="직선 연결선 79"/>
            <p:cNvCxnSpPr/>
            <p:nvPr/>
          </p:nvCxnSpPr>
          <p:spPr>
            <a:xfrm flipH="1" flipV="1">
              <a:off x="10157093" y="2692944"/>
              <a:ext cx="351768" cy="27200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TextBox 80"/>
            <p:cNvSpPr txBox="1"/>
            <p:nvPr/>
          </p:nvSpPr>
          <p:spPr>
            <a:xfrm>
              <a:off x="10116363" y="2814934"/>
              <a:ext cx="314425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600" dirty="0" smtClean="0"/>
                <a:t>100</a:t>
              </a:r>
              <a:endParaRPr lang="en-US" sz="600" dirty="0"/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9944678" y="2814934"/>
              <a:ext cx="396699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pic>
          <p:nvPicPr>
            <p:cNvPr id="83" name="그림 82"/>
            <p:cNvPicPr>
              <a:picLocks noChangeAspect="1"/>
            </p:cNvPicPr>
            <p:nvPr/>
          </p:nvPicPr>
          <p:blipFill rotWithShape="1">
            <a:blip r:embed="rId4"/>
            <a:srcRect l="15775" b="2080"/>
            <a:stretch/>
          </p:blipFill>
          <p:spPr>
            <a:xfrm>
              <a:off x="9914982" y="2932678"/>
              <a:ext cx="357706" cy="836634"/>
            </a:xfrm>
            <a:prstGeom prst="rect">
              <a:avLst/>
            </a:prstGeom>
          </p:spPr>
        </p:pic>
        <p:sp>
          <p:nvSpPr>
            <p:cNvPr id="84" name="직사각형 83"/>
            <p:cNvSpPr/>
            <p:nvPr/>
          </p:nvSpPr>
          <p:spPr>
            <a:xfrm>
              <a:off x="9932480" y="2958104"/>
              <a:ext cx="60344" cy="556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8" name="TextBox 87"/>
          <p:cNvSpPr txBox="1"/>
          <p:nvPr/>
        </p:nvSpPr>
        <p:spPr>
          <a:xfrm>
            <a:off x="7487905" y="2699268"/>
            <a:ext cx="351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적외선 </a:t>
            </a:r>
            <a:r>
              <a:rPr lang="en-US" altLang="ko-KR" sz="1200" dirty="0" smtClean="0"/>
              <a:t>2, 3 </a:t>
            </a:r>
            <a:r>
              <a:rPr lang="ko-KR" altLang="en-US" sz="1200" dirty="0" smtClean="0"/>
              <a:t>센서가 가까이 붙었을 때</a:t>
            </a:r>
            <a:endParaRPr lang="en-US" altLang="ko-KR" sz="1200" dirty="0" smtClean="0"/>
          </a:p>
          <a:p>
            <a:r>
              <a:rPr lang="ko-KR" altLang="en-US" sz="1200" dirty="0" smtClean="0"/>
              <a:t>백속도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후진 </a:t>
            </a:r>
            <a:r>
              <a:rPr lang="en-US" altLang="ko-KR" sz="1200" dirty="0" smtClean="0"/>
              <a:t>350 </a:t>
            </a:r>
            <a:r>
              <a:rPr lang="ko-KR" altLang="en-US" sz="1200" dirty="0" smtClean="0"/>
              <a:t>속도</a:t>
            </a:r>
            <a:r>
              <a:rPr lang="en-US" altLang="ko-KR" sz="1200" dirty="0" smtClean="0"/>
              <a:t>),</a:t>
            </a:r>
            <a:r>
              <a:rPr lang="ko-KR" altLang="en-US" sz="1200" dirty="0" smtClean="0"/>
              <a:t> 조향 오른쪽 </a:t>
            </a:r>
            <a:r>
              <a:rPr lang="en-US" altLang="ko-KR" sz="1200" dirty="0" smtClean="0"/>
              <a:t>20</a:t>
            </a:r>
            <a:r>
              <a:rPr lang="ko-KR" altLang="en-US" sz="1200" dirty="0"/>
              <a:t>도</a:t>
            </a:r>
            <a:endParaRPr lang="en-US" sz="1200" dirty="0"/>
          </a:p>
        </p:txBody>
      </p:sp>
      <p:grpSp>
        <p:nvGrpSpPr>
          <p:cNvPr id="106" name="그룹 105"/>
          <p:cNvGrpSpPr/>
          <p:nvPr/>
        </p:nvGrpSpPr>
        <p:grpSpPr>
          <a:xfrm>
            <a:off x="6985720" y="3155251"/>
            <a:ext cx="573565" cy="959551"/>
            <a:chOff x="9732747" y="4679250"/>
            <a:chExt cx="573565" cy="959551"/>
          </a:xfrm>
        </p:grpSpPr>
        <p:pic>
          <p:nvPicPr>
            <p:cNvPr id="97" name="그림 96"/>
            <p:cNvPicPr>
              <a:picLocks noChangeAspect="1"/>
            </p:cNvPicPr>
            <p:nvPr/>
          </p:nvPicPr>
          <p:blipFill rotWithShape="1">
            <a:blip r:embed="rId5"/>
            <a:srcRect b="18461"/>
            <a:stretch/>
          </p:blipFill>
          <p:spPr>
            <a:xfrm>
              <a:off x="9735537" y="4994175"/>
              <a:ext cx="314325" cy="644626"/>
            </a:xfrm>
            <a:prstGeom prst="rect">
              <a:avLst/>
            </a:prstGeom>
          </p:spPr>
        </p:pic>
        <p:sp>
          <p:nvSpPr>
            <p:cNvPr id="100" name="TextBox 99"/>
            <p:cNvSpPr txBox="1"/>
            <p:nvPr/>
          </p:nvSpPr>
          <p:spPr>
            <a:xfrm>
              <a:off x="9732747" y="4878038"/>
              <a:ext cx="396699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9914057" y="4878038"/>
              <a:ext cx="392255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sp>
          <p:nvSpPr>
            <p:cNvPr id="102" name="직사각형 101"/>
            <p:cNvSpPr/>
            <p:nvPr/>
          </p:nvSpPr>
          <p:spPr>
            <a:xfrm>
              <a:off x="9761746" y="5007594"/>
              <a:ext cx="60344" cy="556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3" name="직선 연결선 102"/>
            <p:cNvCxnSpPr/>
            <p:nvPr/>
          </p:nvCxnSpPr>
          <p:spPr>
            <a:xfrm flipH="1" flipV="1">
              <a:off x="10091727" y="4679250"/>
              <a:ext cx="129686" cy="3731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5" name="그림 10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804592" y="4740713"/>
              <a:ext cx="176213" cy="147638"/>
            </a:xfrm>
            <a:prstGeom prst="rect">
              <a:avLst/>
            </a:prstGeom>
          </p:spPr>
        </p:pic>
      </p:grpSp>
      <p:sp>
        <p:nvSpPr>
          <p:cNvPr id="108" name="TextBox 107"/>
          <p:cNvSpPr txBox="1"/>
          <p:nvPr/>
        </p:nvSpPr>
        <p:spPr>
          <a:xfrm>
            <a:off x="8064929" y="3486180"/>
            <a:ext cx="351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적외선 </a:t>
            </a:r>
            <a:r>
              <a:rPr lang="en-US" altLang="ko-KR" sz="1200" dirty="0" smtClean="0"/>
              <a:t>2, 3 </a:t>
            </a:r>
            <a:r>
              <a:rPr lang="ko-KR" altLang="en-US" sz="1200" dirty="0" smtClean="0"/>
              <a:t>센서가 모두 거리 값</a:t>
            </a:r>
            <a:r>
              <a:rPr lang="en-US" altLang="ko-KR" sz="1200" dirty="0" smtClean="0"/>
              <a:t>(13)</a:t>
            </a:r>
            <a:r>
              <a:rPr lang="ko-KR" altLang="en-US" sz="1200" dirty="0" smtClean="0"/>
              <a:t> 보다 클 때</a:t>
            </a:r>
            <a:endParaRPr lang="en-US" altLang="ko-KR" sz="1200" dirty="0" smtClean="0"/>
          </a:p>
          <a:p>
            <a:r>
              <a:rPr lang="ko-KR" altLang="en-US" sz="1200" dirty="0" smtClean="0"/>
              <a:t>속도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전진 </a:t>
            </a:r>
            <a:r>
              <a:rPr lang="en-US" altLang="ko-KR" sz="1200" dirty="0" smtClean="0"/>
              <a:t>350 </a:t>
            </a:r>
            <a:r>
              <a:rPr lang="ko-KR" altLang="en-US" sz="1200" dirty="0" smtClean="0"/>
              <a:t>속도</a:t>
            </a:r>
            <a:r>
              <a:rPr lang="en-US" altLang="ko-KR" sz="1200" dirty="0" smtClean="0"/>
              <a:t>),</a:t>
            </a:r>
            <a:r>
              <a:rPr lang="ko-KR" altLang="en-US" sz="1200" dirty="0" smtClean="0"/>
              <a:t> 조향 왼쪽 </a:t>
            </a:r>
            <a:r>
              <a:rPr lang="en-US" altLang="ko-KR" sz="1200" dirty="0" smtClean="0"/>
              <a:t>20</a:t>
            </a:r>
            <a:r>
              <a:rPr lang="ko-KR" altLang="en-US" sz="1200" dirty="0" smtClean="0"/>
              <a:t>도</a:t>
            </a:r>
            <a:endParaRPr lang="en-US" sz="1200" dirty="0"/>
          </a:p>
        </p:txBody>
      </p:sp>
      <p:grpSp>
        <p:nvGrpSpPr>
          <p:cNvPr id="124" name="그룹 123"/>
          <p:cNvGrpSpPr/>
          <p:nvPr/>
        </p:nvGrpSpPr>
        <p:grpSpPr>
          <a:xfrm>
            <a:off x="6115682" y="3898098"/>
            <a:ext cx="493991" cy="1008713"/>
            <a:chOff x="9941326" y="4742066"/>
            <a:chExt cx="493991" cy="1008713"/>
          </a:xfrm>
        </p:grpSpPr>
        <p:pic>
          <p:nvPicPr>
            <p:cNvPr id="110" name="그림 109"/>
            <p:cNvPicPr>
              <a:picLocks noChangeAspect="1"/>
            </p:cNvPicPr>
            <p:nvPr/>
          </p:nvPicPr>
          <p:blipFill rotWithShape="1">
            <a:blip r:embed="rId5"/>
            <a:srcRect b="18867"/>
            <a:stretch/>
          </p:blipFill>
          <p:spPr>
            <a:xfrm>
              <a:off x="10120992" y="5109367"/>
              <a:ext cx="314325" cy="641412"/>
            </a:xfrm>
            <a:prstGeom prst="rect">
              <a:avLst/>
            </a:prstGeom>
          </p:spPr>
        </p:pic>
        <p:cxnSp>
          <p:nvCxnSpPr>
            <p:cNvPr id="111" name="직선 연결선 110"/>
            <p:cNvCxnSpPr/>
            <p:nvPr/>
          </p:nvCxnSpPr>
          <p:spPr>
            <a:xfrm flipV="1">
              <a:off x="9983164" y="4742066"/>
              <a:ext cx="139563" cy="38885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TextBox 111"/>
            <p:cNvSpPr txBox="1"/>
            <p:nvPr/>
          </p:nvSpPr>
          <p:spPr>
            <a:xfrm>
              <a:off x="9941326" y="4993230"/>
              <a:ext cx="392498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sp>
          <p:nvSpPr>
            <p:cNvPr id="114" name="직사각형 113"/>
            <p:cNvSpPr/>
            <p:nvPr/>
          </p:nvSpPr>
          <p:spPr>
            <a:xfrm>
              <a:off x="10364018" y="5122282"/>
              <a:ext cx="60344" cy="556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5" name="그림 11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167745" y="4846550"/>
              <a:ext cx="200025" cy="157163"/>
            </a:xfrm>
            <a:prstGeom prst="rect">
              <a:avLst/>
            </a:prstGeom>
          </p:spPr>
        </p:pic>
        <p:sp>
          <p:nvSpPr>
            <p:cNvPr id="123" name="직사각형 122"/>
            <p:cNvSpPr/>
            <p:nvPr/>
          </p:nvSpPr>
          <p:spPr>
            <a:xfrm>
              <a:off x="10258981" y="5123687"/>
              <a:ext cx="54257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6" name="TextBox 125"/>
          <p:cNvSpPr txBox="1"/>
          <p:nvPr/>
        </p:nvSpPr>
        <p:spPr>
          <a:xfrm>
            <a:off x="7613247" y="4328753"/>
            <a:ext cx="351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적외선 </a:t>
            </a:r>
            <a:r>
              <a:rPr lang="en-US" altLang="ko-KR" sz="1200" dirty="0" smtClean="0"/>
              <a:t>1 </a:t>
            </a:r>
            <a:r>
              <a:rPr lang="ko-KR" altLang="en-US" sz="1200" dirty="0" smtClean="0"/>
              <a:t>센서가 거리 값</a:t>
            </a:r>
            <a:r>
              <a:rPr lang="en-US" altLang="ko-KR" sz="1200" dirty="0" smtClean="0"/>
              <a:t>(13) </a:t>
            </a:r>
            <a:r>
              <a:rPr lang="ko-KR" altLang="en-US" sz="1200" dirty="0" smtClean="0"/>
              <a:t>보다 클 때</a:t>
            </a:r>
            <a:endParaRPr lang="en-US" altLang="ko-KR" sz="1200" dirty="0" smtClean="0"/>
          </a:p>
          <a:p>
            <a:r>
              <a:rPr lang="ko-KR" altLang="en-US" sz="1200" dirty="0" smtClean="0"/>
              <a:t>속도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전진 </a:t>
            </a:r>
            <a:r>
              <a:rPr lang="en-US" altLang="ko-KR" sz="1200" dirty="0" smtClean="0"/>
              <a:t>350 </a:t>
            </a:r>
            <a:r>
              <a:rPr lang="ko-KR" altLang="en-US" sz="1200" dirty="0" smtClean="0"/>
              <a:t>속도</a:t>
            </a:r>
            <a:r>
              <a:rPr lang="en-US" altLang="ko-KR" sz="1200" dirty="0" smtClean="0"/>
              <a:t>),</a:t>
            </a:r>
            <a:r>
              <a:rPr lang="ko-KR" altLang="en-US" sz="1200" dirty="0" smtClean="0"/>
              <a:t> 조향 오른쪽 </a:t>
            </a:r>
            <a:r>
              <a:rPr lang="en-US" altLang="ko-KR" sz="1200" dirty="0" smtClean="0"/>
              <a:t>10</a:t>
            </a:r>
            <a:r>
              <a:rPr lang="ko-KR" altLang="en-US" sz="1200" dirty="0"/>
              <a:t>도</a:t>
            </a:r>
            <a:endParaRPr lang="en-US" sz="1200" dirty="0"/>
          </a:p>
        </p:txBody>
      </p:sp>
      <p:grpSp>
        <p:nvGrpSpPr>
          <p:cNvPr id="1024" name="그룹 1023"/>
          <p:cNvGrpSpPr/>
          <p:nvPr/>
        </p:nvGrpSpPr>
        <p:grpSpPr>
          <a:xfrm>
            <a:off x="6759131" y="4665238"/>
            <a:ext cx="570775" cy="969829"/>
            <a:chOff x="6280493" y="5662384"/>
            <a:chExt cx="570775" cy="969829"/>
          </a:xfrm>
        </p:grpSpPr>
        <p:pic>
          <p:nvPicPr>
            <p:cNvPr id="117" name="그림 116"/>
            <p:cNvPicPr>
              <a:picLocks noChangeAspect="1"/>
            </p:cNvPicPr>
            <p:nvPr/>
          </p:nvPicPr>
          <p:blipFill rotWithShape="1">
            <a:blip r:embed="rId5"/>
            <a:srcRect b="18461"/>
            <a:stretch/>
          </p:blipFill>
          <p:spPr>
            <a:xfrm>
              <a:off x="6280493" y="5987587"/>
              <a:ext cx="314325" cy="644626"/>
            </a:xfrm>
            <a:prstGeom prst="rect">
              <a:avLst/>
            </a:prstGeom>
          </p:spPr>
        </p:pic>
        <p:sp>
          <p:nvSpPr>
            <p:cNvPr id="119" name="TextBox 118"/>
            <p:cNvSpPr txBox="1"/>
            <p:nvPr/>
          </p:nvSpPr>
          <p:spPr>
            <a:xfrm>
              <a:off x="6459013" y="5871450"/>
              <a:ext cx="392255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sp>
          <p:nvSpPr>
            <p:cNvPr id="120" name="직사각형 119"/>
            <p:cNvSpPr/>
            <p:nvPr/>
          </p:nvSpPr>
          <p:spPr>
            <a:xfrm>
              <a:off x="6306702" y="6001006"/>
              <a:ext cx="60344" cy="556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21" name="직선 연결선 120"/>
            <p:cNvCxnSpPr/>
            <p:nvPr/>
          </p:nvCxnSpPr>
          <p:spPr>
            <a:xfrm flipH="1" flipV="1">
              <a:off x="6680446" y="5662384"/>
              <a:ext cx="85923" cy="3834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2" name="그림 121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349548" y="5734125"/>
              <a:ext cx="176213" cy="147638"/>
            </a:xfrm>
            <a:prstGeom prst="rect">
              <a:avLst/>
            </a:prstGeom>
          </p:spPr>
        </p:pic>
        <p:sp>
          <p:nvSpPr>
            <p:cNvPr id="127" name="직사각형 126"/>
            <p:cNvSpPr/>
            <p:nvPr/>
          </p:nvSpPr>
          <p:spPr>
            <a:xfrm>
              <a:off x="6415058" y="5982452"/>
              <a:ext cx="60344" cy="556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0" name="TextBox 129"/>
          <p:cNvSpPr txBox="1"/>
          <p:nvPr/>
        </p:nvSpPr>
        <p:spPr>
          <a:xfrm>
            <a:off x="7964186" y="5144402"/>
            <a:ext cx="351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적외선 </a:t>
            </a:r>
            <a:r>
              <a:rPr lang="en-US" altLang="ko-KR" sz="1200" dirty="0" smtClean="0"/>
              <a:t>3 </a:t>
            </a:r>
            <a:r>
              <a:rPr lang="ko-KR" altLang="en-US" sz="1200" dirty="0" smtClean="0"/>
              <a:t>센서가 거리 값</a:t>
            </a:r>
            <a:r>
              <a:rPr lang="en-US" altLang="ko-KR" sz="1200" dirty="0" smtClean="0"/>
              <a:t>(13) </a:t>
            </a:r>
            <a:r>
              <a:rPr lang="ko-KR" altLang="en-US" sz="1200" dirty="0" smtClean="0"/>
              <a:t>보다 클 때</a:t>
            </a:r>
            <a:endParaRPr lang="en-US" altLang="ko-KR" sz="1200" dirty="0" smtClean="0"/>
          </a:p>
          <a:p>
            <a:r>
              <a:rPr lang="ko-KR" altLang="en-US" sz="1200" dirty="0" smtClean="0"/>
              <a:t>속도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전진 </a:t>
            </a:r>
            <a:r>
              <a:rPr lang="en-US" altLang="ko-KR" sz="1200" dirty="0" smtClean="0"/>
              <a:t>350 </a:t>
            </a:r>
            <a:r>
              <a:rPr lang="ko-KR" altLang="en-US" sz="1200" dirty="0" smtClean="0"/>
              <a:t>속도</a:t>
            </a:r>
            <a:r>
              <a:rPr lang="en-US" altLang="ko-KR" sz="1200" dirty="0" smtClean="0"/>
              <a:t>),</a:t>
            </a:r>
            <a:r>
              <a:rPr lang="ko-KR" altLang="en-US" sz="1200" dirty="0" smtClean="0"/>
              <a:t> 조향 왼쪽 </a:t>
            </a:r>
            <a:r>
              <a:rPr lang="en-US" altLang="ko-KR" sz="1200" dirty="0" smtClean="0"/>
              <a:t>10</a:t>
            </a:r>
            <a:r>
              <a:rPr lang="ko-KR" altLang="en-US" sz="1200" dirty="0"/>
              <a:t>도</a:t>
            </a:r>
            <a:endParaRPr lang="en-US" sz="1200" dirty="0"/>
          </a:p>
        </p:txBody>
      </p:sp>
      <p:pic>
        <p:nvPicPr>
          <p:cNvPr id="1026" name="그림 102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6200000">
            <a:off x="5948049" y="5686519"/>
            <a:ext cx="795338" cy="366713"/>
          </a:xfrm>
          <a:prstGeom prst="rect">
            <a:avLst/>
          </a:prstGeom>
        </p:spPr>
      </p:pic>
      <p:sp>
        <p:nvSpPr>
          <p:cNvPr id="132" name="TextBox 131"/>
          <p:cNvSpPr txBox="1"/>
          <p:nvPr/>
        </p:nvSpPr>
        <p:spPr>
          <a:xfrm>
            <a:off x="7964186" y="5756142"/>
            <a:ext cx="351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적외선 </a:t>
            </a:r>
            <a:r>
              <a:rPr lang="en-US" altLang="ko-KR" sz="1200" dirty="0" smtClean="0"/>
              <a:t>1,2,3 </a:t>
            </a:r>
            <a:r>
              <a:rPr lang="ko-KR" altLang="en-US" sz="1200" dirty="0" smtClean="0"/>
              <a:t>모두 </a:t>
            </a:r>
            <a:r>
              <a:rPr lang="ko-KR" altLang="en-US" sz="1200" dirty="0"/>
              <a:t> </a:t>
            </a:r>
            <a:r>
              <a:rPr lang="ko-KR" altLang="en-US" sz="1200" dirty="0" smtClean="0"/>
              <a:t>닿지 않을 때</a:t>
            </a:r>
            <a:endParaRPr lang="en-US" altLang="ko-KR" sz="1200" dirty="0" smtClean="0"/>
          </a:p>
          <a:p>
            <a:r>
              <a:rPr lang="ko-KR" altLang="en-US" sz="1200" dirty="0" smtClean="0"/>
              <a:t>속도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전진 </a:t>
            </a:r>
            <a:r>
              <a:rPr lang="en-US" altLang="ko-KR" sz="1200" dirty="0" smtClean="0"/>
              <a:t>350 </a:t>
            </a:r>
            <a:r>
              <a:rPr lang="ko-KR" altLang="en-US" sz="1200" dirty="0" smtClean="0"/>
              <a:t>속도</a:t>
            </a:r>
            <a:r>
              <a:rPr lang="en-US" altLang="ko-KR" sz="1200" dirty="0" smtClean="0"/>
              <a:t>),</a:t>
            </a:r>
            <a:r>
              <a:rPr lang="ko-KR" altLang="en-US" sz="1200" dirty="0" smtClean="0"/>
              <a:t> 조향 가운데</a:t>
            </a:r>
            <a:endParaRPr lang="en-US" sz="1200" dirty="0"/>
          </a:p>
        </p:txBody>
      </p:sp>
      <p:sp>
        <p:nvSpPr>
          <p:cNvPr id="1027" name="TextBox 1026"/>
          <p:cNvSpPr txBox="1"/>
          <p:nvPr/>
        </p:nvSpPr>
        <p:spPr>
          <a:xfrm>
            <a:off x="8272551" y="0"/>
            <a:ext cx="3919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>
                <a:solidFill>
                  <a:srgbClr val="FF0000"/>
                </a:solidFill>
              </a:rPr>
              <a:t>오른쪽으로 자율주행 하는 프로그램</a:t>
            </a:r>
            <a:endParaRPr lang="en-US" b="1" dirty="0">
              <a:solidFill>
                <a:srgbClr val="FF0000"/>
              </a:solidFill>
            </a:endParaRPr>
          </a:p>
        </p:txBody>
      </p:sp>
      <p:grpSp>
        <p:nvGrpSpPr>
          <p:cNvPr id="75" name="그룹 74"/>
          <p:cNvGrpSpPr/>
          <p:nvPr/>
        </p:nvGrpSpPr>
        <p:grpSpPr>
          <a:xfrm>
            <a:off x="8245487" y="278352"/>
            <a:ext cx="750441" cy="982569"/>
            <a:chOff x="7617229" y="1217812"/>
            <a:chExt cx="750441" cy="982569"/>
          </a:xfrm>
        </p:grpSpPr>
        <p:cxnSp>
          <p:nvCxnSpPr>
            <p:cNvPr id="79" name="직선 연결선 78"/>
            <p:cNvCxnSpPr/>
            <p:nvPr/>
          </p:nvCxnSpPr>
          <p:spPr>
            <a:xfrm>
              <a:off x="7617229" y="1243886"/>
              <a:ext cx="67316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TextBox 84"/>
            <p:cNvSpPr txBox="1"/>
            <p:nvPr/>
          </p:nvSpPr>
          <p:spPr>
            <a:xfrm>
              <a:off x="7617229" y="1217812"/>
              <a:ext cx="392498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7794105" y="1217812"/>
              <a:ext cx="396699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7975415" y="1217812"/>
              <a:ext cx="392255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pic>
          <p:nvPicPr>
            <p:cNvPr id="90" name="그림 89"/>
            <p:cNvPicPr>
              <a:picLocks noChangeAspect="1"/>
            </p:cNvPicPr>
            <p:nvPr/>
          </p:nvPicPr>
          <p:blipFill rotWithShape="1">
            <a:blip r:embed="rId4"/>
            <a:srcRect l="15775"/>
            <a:stretch/>
          </p:blipFill>
          <p:spPr>
            <a:xfrm>
              <a:off x="7794105" y="1345974"/>
              <a:ext cx="357706" cy="8544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573091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136" y="0"/>
            <a:ext cx="7703176" cy="6858000"/>
          </a:xfrm>
          <a:prstGeom prst="rect">
            <a:avLst/>
          </a:prstGeom>
        </p:spPr>
      </p:pic>
      <p:sp>
        <p:nvSpPr>
          <p:cNvPr id="4" name="직사각형 3"/>
          <p:cNvSpPr/>
          <p:nvPr/>
        </p:nvSpPr>
        <p:spPr>
          <a:xfrm>
            <a:off x="70338" y="15387"/>
            <a:ext cx="2825261" cy="93754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오른쪽 화살표 4"/>
          <p:cNvSpPr/>
          <p:nvPr/>
        </p:nvSpPr>
        <p:spPr>
          <a:xfrm>
            <a:off x="3156439" y="316784"/>
            <a:ext cx="3345779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612699" y="205928"/>
            <a:ext cx="52564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거    리</a:t>
            </a:r>
            <a:r>
              <a:rPr lang="en-US" altLang="ko-KR" sz="1200" dirty="0" smtClean="0"/>
              <a:t>: </a:t>
            </a:r>
            <a:r>
              <a:rPr lang="ko-KR" altLang="en-US" sz="1200" dirty="0" smtClean="0"/>
              <a:t>자율주행 시 장애물 사이의 거리 설정</a:t>
            </a:r>
            <a:endParaRPr lang="en-US" altLang="ko-KR" sz="1200" dirty="0" smtClean="0"/>
          </a:p>
          <a:p>
            <a:r>
              <a:rPr lang="ko-KR" altLang="en-US" sz="1200" dirty="0" smtClean="0"/>
              <a:t>속    도</a:t>
            </a:r>
            <a:r>
              <a:rPr lang="en-US" altLang="ko-KR" sz="1200" dirty="0" smtClean="0"/>
              <a:t>:</a:t>
            </a:r>
            <a:r>
              <a:rPr lang="ko-KR" altLang="en-US" sz="1200" dirty="0" smtClean="0"/>
              <a:t> 자율주행 시 전진 할 때 속도 설정</a:t>
            </a:r>
            <a:endParaRPr lang="en-US" altLang="ko-KR" sz="1200" dirty="0" smtClean="0"/>
          </a:p>
          <a:p>
            <a:r>
              <a:rPr lang="ko-KR" altLang="en-US" sz="1200" dirty="0" smtClean="0"/>
              <a:t>백속도</a:t>
            </a:r>
            <a:r>
              <a:rPr lang="en-US" altLang="ko-KR" sz="1200" dirty="0" smtClean="0"/>
              <a:t>: </a:t>
            </a:r>
            <a:r>
              <a:rPr lang="ko-KR" altLang="en-US" sz="1200" dirty="0" smtClean="0"/>
              <a:t>자율주행 시 후진 할 때 속도 설정</a:t>
            </a:r>
            <a:endParaRPr lang="en-US" sz="1200" dirty="0"/>
          </a:p>
        </p:txBody>
      </p:sp>
      <p:sp>
        <p:nvSpPr>
          <p:cNvPr id="7" name="직사각형 6"/>
          <p:cNvSpPr/>
          <p:nvPr/>
        </p:nvSpPr>
        <p:spPr>
          <a:xfrm>
            <a:off x="70338" y="1022125"/>
            <a:ext cx="3288324" cy="3048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오른쪽 화살표 7"/>
          <p:cNvSpPr/>
          <p:nvPr/>
        </p:nvSpPr>
        <p:spPr>
          <a:xfrm>
            <a:off x="5394233" y="1007199"/>
            <a:ext cx="1696922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7184199" y="1039521"/>
            <a:ext cx="37358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로봇 </a:t>
            </a:r>
            <a:r>
              <a:rPr lang="en-US" altLang="ko-KR" sz="1200" dirty="0" smtClean="0"/>
              <a:t>A</a:t>
            </a:r>
            <a:r>
              <a:rPr lang="ko-KR" altLang="en-US" sz="1200" dirty="0" smtClean="0"/>
              <a:t>의 적외선 센서 </a:t>
            </a:r>
            <a:r>
              <a:rPr lang="en-US" altLang="ko-KR" sz="1200" dirty="0" smtClean="0"/>
              <a:t>4</a:t>
            </a:r>
            <a:r>
              <a:rPr lang="ko-KR" altLang="en-US" sz="1200" dirty="0" smtClean="0"/>
              <a:t>번을 손으로 터치하면</a:t>
            </a:r>
            <a:r>
              <a:rPr lang="en-US" altLang="ko-KR" sz="1200" dirty="0" smtClean="0"/>
              <a:t>(10</a:t>
            </a:r>
            <a:r>
              <a:rPr lang="ko-KR" altLang="en-US" sz="1200" dirty="0" smtClean="0"/>
              <a:t>점</a:t>
            </a:r>
            <a:r>
              <a:rPr lang="en-US" altLang="ko-KR" sz="1200" dirty="0" smtClean="0"/>
              <a:t>)</a:t>
            </a:r>
            <a:endParaRPr lang="en-US" sz="1200" dirty="0"/>
          </a:p>
        </p:txBody>
      </p:sp>
      <p:sp>
        <p:nvSpPr>
          <p:cNvPr id="10" name="직사각형 9"/>
          <p:cNvSpPr/>
          <p:nvPr/>
        </p:nvSpPr>
        <p:spPr>
          <a:xfrm>
            <a:off x="79130" y="1373979"/>
            <a:ext cx="2895598" cy="73602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오른쪽 화살표 10"/>
          <p:cNvSpPr/>
          <p:nvPr/>
        </p:nvSpPr>
        <p:spPr>
          <a:xfrm>
            <a:off x="3156439" y="1682494"/>
            <a:ext cx="3343432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6630586" y="1636465"/>
            <a:ext cx="54973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출발한다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오른쪽</a:t>
            </a:r>
            <a:r>
              <a:rPr lang="en-US" altLang="ko-KR" sz="1200" dirty="0" smtClean="0"/>
              <a:t>_</a:t>
            </a:r>
            <a:r>
              <a:rPr lang="ko-KR" altLang="en-US" sz="1200" dirty="0" smtClean="0"/>
              <a:t>자율주행</a:t>
            </a:r>
            <a:r>
              <a:rPr lang="en-US" altLang="ko-KR" sz="1200" dirty="0" smtClean="0"/>
              <a:t>)(10</a:t>
            </a:r>
            <a:r>
              <a:rPr lang="ko-KR" altLang="en-US" sz="1200" dirty="0" smtClean="0"/>
              <a:t>점</a:t>
            </a:r>
            <a:r>
              <a:rPr lang="en-US" altLang="ko-KR" sz="1200" dirty="0" smtClean="0"/>
              <a:t>)</a:t>
            </a:r>
          </a:p>
          <a:p>
            <a:r>
              <a:rPr lang="ko-KR" altLang="en-US" sz="1200" dirty="0" smtClean="0"/>
              <a:t>터널 </a:t>
            </a:r>
            <a:r>
              <a:rPr lang="en-US" altLang="ko-KR" sz="1200" dirty="0" smtClean="0"/>
              <a:t>1</a:t>
            </a:r>
            <a:r>
              <a:rPr lang="ko-KR" altLang="en-US" sz="1200" dirty="0" smtClean="0"/>
              <a:t>을 감지하면</a:t>
            </a:r>
            <a:r>
              <a:rPr lang="en-US" altLang="ko-KR" sz="1200" dirty="0" smtClean="0"/>
              <a:t>: </a:t>
            </a:r>
            <a:r>
              <a:rPr lang="ko-KR" altLang="en-US" sz="1200" dirty="0" smtClean="0"/>
              <a:t>조도 값 </a:t>
            </a:r>
            <a:r>
              <a:rPr lang="en-US" altLang="ko-KR" sz="1200" dirty="0" smtClean="0"/>
              <a:t>200</a:t>
            </a:r>
            <a:r>
              <a:rPr lang="ko-KR" altLang="en-US" sz="1200" dirty="0" smtClean="0"/>
              <a:t>은 조명 상황에 따라 변경 해야 한다</a:t>
            </a:r>
            <a:r>
              <a:rPr lang="en-US" altLang="ko-KR" sz="1200" dirty="0" smtClean="0"/>
              <a:t>.</a:t>
            </a:r>
            <a:endParaRPr lang="en-US" sz="1200" dirty="0"/>
          </a:p>
        </p:txBody>
      </p:sp>
      <p:sp>
        <p:nvSpPr>
          <p:cNvPr id="13" name="직사각형 12"/>
          <p:cNvSpPr/>
          <p:nvPr/>
        </p:nvSpPr>
        <p:spPr>
          <a:xfrm>
            <a:off x="79129" y="2193126"/>
            <a:ext cx="2816470" cy="133840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오른쪽 화살표 13"/>
          <p:cNvSpPr/>
          <p:nvPr/>
        </p:nvSpPr>
        <p:spPr>
          <a:xfrm>
            <a:off x="3077308" y="2909522"/>
            <a:ext cx="3422563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6612699" y="2916494"/>
            <a:ext cx="54973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멈추고</a:t>
            </a:r>
            <a:r>
              <a:rPr lang="en-US" altLang="ko-KR" sz="1200" dirty="0" smtClean="0"/>
              <a:t>(5</a:t>
            </a:r>
            <a:r>
              <a:rPr lang="ko-KR" altLang="en-US" sz="1200" dirty="0" smtClean="0"/>
              <a:t>점</a:t>
            </a:r>
            <a:r>
              <a:rPr lang="en-US" altLang="ko-KR" sz="1200" dirty="0" smtClean="0"/>
              <a:t>).</a:t>
            </a:r>
            <a:endParaRPr lang="en-US" sz="1200" dirty="0"/>
          </a:p>
        </p:txBody>
      </p:sp>
      <p:sp>
        <p:nvSpPr>
          <p:cNvPr id="17" name="직사각형 16"/>
          <p:cNvSpPr/>
          <p:nvPr/>
        </p:nvSpPr>
        <p:spPr>
          <a:xfrm>
            <a:off x="79129" y="3580587"/>
            <a:ext cx="1055079" cy="29681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오른쪽 화살표 17"/>
          <p:cNvSpPr/>
          <p:nvPr/>
        </p:nvSpPr>
        <p:spPr>
          <a:xfrm>
            <a:off x="1292469" y="3620283"/>
            <a:ext cx="5207401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6612699" y="3608402"/>
            <a:ext cx="54973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/>
              <a:t>0.5</a:t>
            </a:r>
            <a:r>
              <a:rPr lang="ko-KR" altLang="en-US" sz="1200" dirty="0" smtClean="0"/>
              <a:t>초 간격으로 </a:t>
            </a:r>
            <a:r>
              <a:rPr lang="en-US" altLang="ko-KR" sz="1200" dirty="0" smtClean="0"/>
              <a:t>4</a:t>
            </a:r>
            <a:r>
              <a:rPr lang="ko-KR" altLang="en-US" sz="1200" dirty="0" smtClean="0"/>
              <a:t>옥타브 도</a:t>
            </a:r>
            <a:r>
              <a:rPr lang="en-US" altLang="ko-KR" sz="1200" dirty="0" smtClean="0"/>
              <a:t>, </a:t>
            </a:r>
            <a:r>
              <a:rPr lang="ko-KR" altLang="en-US" sz="1200" dirty="0" smtClean="0"/>
              <a:t>미를 </a:t>
            </a:r>
            <a:r>
              <a:rPr lang="en-US" altLang="ko-KR" sz="1200" dirty="0" smtClean="0"/>
              <a:t>3</a:t>
            </a:r>
            <a:r>
              <a:rPr lang="ko-KR" altLang="en-US" sz="1200" dirty="0" smtClean="0"/>
              <a:t>번 소리 내고</a:t>
            </a:r>
            <a:r>
              <a:rPr lang="en-US" altLang="ko-KR" sz="1200" dirty="0" smtClean="0"/>
              <a:t>(10</a:t>
            </a:r>
            <a:r>
              <a:rPr lang="ko-KR" altLang="en-US" sz="1200" dirty="0" smtClean="0"/>
              <a:t>점</a:t>
            </a:r>
            <a:r>
              <a:rPr lang="en-US" altLang="ko-KR" sz="1200" dirty="0" smtClean="0"/>
              <a:t>) </a:t>
            </a:r>
            <a:r>
              <a:rPr lang="ko-KR" altLang="en-US" sz="1200" dirty="0" smtClean="0"/>
              <a:t>소리를 끄고 출발한다</a:t>
            </a:r>
            <a:r>
              <a:rPr lang="en-US" altLang="ko-KR" sz="1200" dirty="0" smtClean="0"/>
              <a:t>.(5</a:t>
            </a:r>
            <a:r>
              <a:rPr lang="ko-KR" altLang="en-US" sz="1200" dirty="0" smtClean="0"/>
              <a:t>점</a:t>
            </a:r>
            <a:r>
              <a:rPr lang="en-US" altLang="ko-KR" sz="1200" dirty="0" smtClean="0"/>
              <a:t>)</a:t>
            </a:r>
            <a:endParaRPr lang="en-US" sz="1200" dirty="0"/>
          </a:p>
        </p:txBody>
      </p:sp>
      <p:sp>
        <p:nvSpPr>
          <p:cNvPr id="20" name="직사각형 19"/>
          <p:cNvSpPr/>
          <p:nvPr/>
        </p:nvSpPr>
        <p:spPr>
          <a:xfrm>
            <a:off x="82785" y="3911748"/>
            <a:ext cx="1529863" cy="29591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오른쪽 화살표 20"/>
          <p:cNvSpPr/>
          <p:nvPr/>
        </p:nvSpPr>
        <p:spPr>
          <a:xfrm>
            <a:off x="1912876" y="3916721"/>
            <a:ext cx="3867151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6612699" y="3987670"/>
            <a:ext cx="54973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타이머 초기화</a:t>
            </a:r>
            <a:r>
              <a:rPr lang="en-US" altLang="ko-KR" sz="1200" dirty="0" smtClean="0"/>
              <a:t>: 0</a:t>
            </a:r>
            <a:r>
              <a:rPr lang="ko-KR" altLang="en-US" sz="1200" dirty="0" smtClean="0"/>
              <a:t>초 시작</a:t>
            </a:r>
            <a:endParaRPr lang="en-US" sz="1200" dirty="0"/>
          </a:p>
        </p:txBody>
      </p:sp>
      <p:sp>
        <p:nvSpPr>
          <p:cNvPr id="23" name="직사각형 22"/>
          <p:cNvSpPr/>
          <p:nvPr/>
        </p:nvSpPr>
        <p:spPr>
          <a:xfrm>
            <a:off x="79129" y="4247782"/>
            <a:ext cx="5600702" cy="73821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오른쪽 화살표 23"/>
          <p:cNvSpPr/>
          <p:nvPr/>
        </p:nvSpPr>
        <p:spPr>
          <a:xfrm>
            <a:off x="7330585" y="4555207"/>
            <a:ext cx="257176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7587761" y="4264669"/>
            <a:ext cx="45402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터널 </a:t>
            </a:r>
            <a:r>
              <a:rPr lang="en-US" altLang="ko-KR" sz="1200" dirty="0" smtClean="0"/>
              <a:t>2</a:t>
            </a:r>
            <a:r>
              <a:rPr lang="ko-KR" altLang="en-US" sz="1200" dirty="0" smtClean="0"/>
              <a:t>을 감지하면</a:t>
            </a:r>
            <a:r>
              <a:rPr lang="en-US" altLang="ko-KR" sz="1200" dirty="0" smtClean="0"/>
              <a:t>: </a:t>
            </a:r>
            <a:r>
              <a:rPr lang="ko-KR" altLang="en-US" sz="1200" dirty="0" smtClean="0"/>
              <a:t>조도 값 </a:t>
            </a:r>
            <a:r>
              <a:rPr lang="en-US" altLang="ko-KR" sz="1200" dirty="0" smtClean="0"/>
              <a:t>200</a:t>
            </a:r>
            <a:r>
              <a:rPr lang="ko-KR" altLang="en-US" sz="1200" dirty="0" smtClean="0"/>
              <a:t>은 조명 상황에 따라 변경 해야 한다</a:t>
            </a:r>
            <a:r>
              <a:rPr lang="en-US" altLang="ko-KR" sz="1200" dirty="0" smtClean="0"/>
              <a:t>.</a:t>
            </a:r>
          </a:p>
          <a:p>
            <a:r>
              <a:rPr lang="ko-KR" altLang="en-US" sz="1200" dirty="0" smtClean="0"/>
              <a:t>터널 </a:t>
            </a:r>
            <a:r>
              <a:rPr lang="en-US" altLang="ko-KR" sz="1200" dirty="0" smtClean="0"/>
              <a:t>1</a:t>
            </a:r>
            <a:r>
              <a:rPr lang="ko-KR" altLang="en-US" sz="1200" dirty="0" smtClean="0"/>
              <a:t>에서 멈추고 로봇이 터널 안에 있으면 터널 </a:t>
            </a:r>
            <a:r>
              <a:rPr lang="en-US" altLang="ko-KR" sz="1200" dirty="0" smtClean="0"/>
              <a:t>1</a:t>
            </a:r>
            <a:r>
              <a:rPr lang="ko-KR" altLang="en-US" sz="1200" dirty="0" smtClean="0"/>
              <a:t>에서 터널 </a:t>
            </a:r>
            <a:r>
              <a:rPr lang="en-US" altLang="ko-KR" sz="1200" dirty="0" smtClean="0"/>
              <a:t>2 </a:t>
            </a:r>
            <a:r>
              <a:rPr lang="ko-KR" altLang="en-US" sz="1200" dirty="0" smtClean="0"/>
              <a:t>미션을 수행 하므로 터널</a:t>
            </a:r>
            <a:r>
              <a:rPr lang="en-US" altLang="ko-KR" sz="1200" dirty="0"/>
              <a:t> </a:t>
            </a:r>
            <a:r>
              <a:rPr lang="en-US" altLang="ko-KR" sz="1200" dirty="0" smtClean="0"/>
              <a:t>1</a:t>
            </a:r>
            <a:r>
              <a:rPr lang="ko-KR" altLang="en-US" sz="1200" dirty="0" smtClean="0"/>
              <a:t>을 지나 </a:t>
            </a:r>
            <a:r>
              <a:rPr lang="en-US" altLang="ko-KR" sz="1200" dirty="0" smtClean="0"/>
              <a:t>2</a:t>
            </a:r>
            <a:r>
              <a:rPr lang="ko-KR" altLang="en-US" sz="1200" dirty="0" smtClean="0"/>
              <a:t>초 후에 터널</a:t>
            </a:r>
            <a:r>
              <a:rPr lang="en-US" altLang="ko-KR" sz="1200" dirty="0"/>
              <a:t> </a:t>
            </a:r>
            <a:r>
              <a:rPr lang="en-US" altLang="ko-KR" sz="1200" dirty="0" smtClean="0"/>
              <a:t>2</a:t>
            </a:r>
            <a:r>
              <a:rPr lang="ko-KR" altLang="en-US" sz="1200" dirty="0" smtClean="0"/>
              <a:t>를 체크한다</a:t>
            </a:r>
            <a:r>
              <a:rPr lang="en-US" altLang="ko-KR" sz="1200" dirty="0" smtClean="0"/>
              <a:t>.</a:t>
            </a:r>
            <a:endParaRPr lang="en-US" sz="1200" dirty="0"/>
          </a:p>
        </p:txBody>
      </p:sp>
      <p:sp>
        <p:nvSpPr>
          <p:cNvPr id="26" name="직사각형 25"/>
          <p:cNvSpPr/>
          <p:nvPr/>
        </p:nvSpPr>
        <p:spPr>
          <a:xfrm>
            <a:off x="70338" y="5122652"/>
            <a:ext cx="2488224" cy="121920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오른쪽 화살표 26"/>
          <p:cNvSpPr/>
          <p:nvPr/>
        </p:nvSpPr>
        <p:spPr>
          <a:xfrm>
            <a:off x="2813538" y="5670177"/>
            <a:ext cx="3686333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>
            <a:off x="6612699" y="5677149"/>
            <a:ext cx="54973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멈추고</a:t>
            </a:r>
            <a:r>
              <a:rPr lang="en-US" altLang="ko-KR" sz="1200" dirty="0" smtClean="0"/>
              <a:t>(10</a:t>
            </a:r>
            <a:r>
              <a:rPr lang="ko-KR" altLang="en-US" sz="1200" dirty="0" smtClean="0"/>
              <a:t>점</a:t>
            </a:r>
            <a:r>
              <a:rPr lang="en-US" altLang="ko-KR" sz="1200" dirty="0" smtClean="0"/>
              <a:t>)</a:t>
            </a:r>
            <a:endParaRPr lang="en-US" sz="1200" dirty="0"/>
          </a:p>
        </p:txBody>
      </p:sp>
      <p:sp>
        <p:nvSpPr>
          <p:cNvPr id="29" name="직사각형 28"/>
          <p:cNvSpPr/>
          <p:nvPr/>
        </p:nvSpPr>
        <p:spPr>
          <a:xfrm>
            <a:off x="79129" y="6433909"/>
            <a:ext cx="1055079" cy="31772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오른쪽 화살표 29"/>
          <p:cNvSpPr/>
          <p:nvPr/>
        </p:nvSpPr>
        <p:spPr>
          <a:xfrm>
            <a:off x="1218473" y="6433909"/>
            <a:ext cx="5281398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6612699" y="6440833"/>
            <a:ext cx="54973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아래와 같이 도트매트릭스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디스플레이</a:t>
            </a:r>
            <a:r>
              <a:rPr lang="en-US" altLang="ko-KR" sz="1200" dirty="0" smtClean="0"/>
              <a:t>)</a:t>
            </a:r>
            <a:r>
              <a:rPr lang="ko-KR" altLang="en-US" sz="1200" dirty="0" smtClean="0"/>
              <a:t>에 출력하고 </a:t>
            </a:r>
            <a:r>
              <a:rPr lang="en-US" altLang="ko-KR" sz="1200" dirty="0" smtClean="0"/>
              <a:t>1</a:t>
            </a:r>
            <a:r>
              <a:rPr lang="ko-KR" altLang="en-US" sz="1200" dirty="0" smtClean="0"/>
              <a:t>초 후 끈다</a:t>
            </a:r>
            <a:r>
              <a:rPr lang="en-US" altLang="ko-KR" sz="1200" dirty="0" smtClean="0"/>
              <a:t>(10</a:t>
            </a:r>
            <a:r>
              <a:rPr lang="ko-KR" altLang="en-US" sz="1200" dirty="0" smtClean="0"/>
              <a:t>점</a:t>
            </a:r>
            <a:r>
              <a:rPr lang="en-US" altLang="ko-KR" sz="1200" dirty="0" smtClean="0"/>
              <a:t>).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6689037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59"/>
            <a:ext cx="12192000" cy="6823881"/>
          </a:xfrm>
          <a:prstGeom prst="rect">
            <a:avLst/>
          </a:prstGeom>
        </p:spPr>
      </p:pic>
      <p:sp>
        <p:nvSpPr>
          <p:cNvPr id="4" name="직사각형 3"/>
          <p:cNvSpPr/>
          <p:nvPr/>
        </p:nvSpPr>
        <p:spPr>
          <a:xfrm>
            <a:off x="133924" y="376551"/>
            <a:ext cx="2096241" cy="79616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오른쪽 화살표 4"/>
          <p:cNvSpPr/>
          <p:nvPr/>
        </p:nvSpPr>
        <p:spPr>
          <a:xfrm>
            <a:off x="2751992" y="473652"/>
            <a:ext cx="3858358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792641" y="344269"/>
            <a:ext cx="52564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거    리</a:t>
            </a:r>
            <a:r>
              <a:rPr lang="en-US" altLang="ko-KR" sz="1200" dirty="0" smtClean="0"/>
              <a:t>: </a:t>
            </a:r>
            <a:r>
              <a:rPr lang="ko-KR" altLang="en-US" sz="1200" dirty="0" smtClean="0"/>
              <a:t>자율주행 시 장애물 사이의 거리 설정</a:t>
            </a:r>
            <a:endParaRPr lang="en-US" altLang="ko-KR" sz="1200" dirty="0" smtClean="0"/>
          </a:p>
          <a:p>
            <a:r>
              <a:rPr lang="ko-KR" altLang="en-US" sz="1200" dirty="0" smtClean="0"/>
              <a:t>속    도</a:t>
            </a:r>
            <a:r>
              <a:rPr lang="en-US" altLang="ko-KR" sz="1200" dirty="0" smtClean="0"/>
              <a:t>:</a:t>
            </a:r>
            <a:r>
              <a:rPr lang="ko-KR" altLang="en-US" sz="1200" dirty="0" smtClean="0"/>
              <a:t> 자율주행 시 전진 할 때 속도 설정</a:t>
            </a:r>
            <a:endParaRPr lang="en-US" altLang="ko-KR" sz="1200" dirty="0" smtClean="0"/>
          </a:p>
          <a:p>
            <a:r>
              <a:rPr lang="ko-KR" altLang="en-US" sz="1200" dirty="0" smtClean="0"/>
              <a:t>백속도</a:t>
            </a:r>
            <a:r>
              <a:rPr lang="en-US" altLang="ko-KR" sz="1200" dirty="0" smtClean="0"/>
              <a:t>: </a:t>
            </a:r>
            <a:r>
              <a:rPr lang="ko-KR" altLang="en-US" sz="1200" dirty="0" smtClean="0"/>
              <a:t>자율주행 시 후진 할 때 속도 설정</a:t>
            </a:r>
            <a:endParaRPr lang="en-US" sz="1200" dirty="0"/>
          </a:p>
        </p:txBody>
      </p:sp>
      <p:sp>
        <p:nvSpPr>
          <p:cNvPr id="7" name="직사각형 6"/>
          <p:cNvSpPr/>
          <p:nvPr/>
        </p:nvSpPr>
        <p:spPr>
          <a:xfrm>
            <a:off x="133925" y="1175220"/>
            <a:ext cx="2618067" cy="23812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오른쪽 화살표 7"/>
          <p:cNvSpPr/>
          <p:nvPr/>
        </p:nvSpPr>
        <p:spPr>
          <a:xfrm>
            <a:off x="4728428" y="1142736"/>
            <a:ext cx="1849684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772933" y="1148409"/>
            <a:ext cx="52564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적외선 센서 </a:t>
            </a:r>
            <a:r>
              <a:rPr lang="en-US" altLang="ko-KR" sz="1200" dirty="0" smtClean="0"/>
              <a:t>6</a:t>
            </a:r>
            <a:r>
              <a:rPr lang="ko-KR" altLang="en-US" sz="1200" dirty="0" smtClean="0"/>
              <a:t>이 알티노 </a:t>
            </a:r>
            <a:r>
              <a:rPr lang="en-US" altLang="ko-KR" sz="1200" dirty="0" smtClean="0"/>
              <a:t>A</a:t>
            </a:r>
            <a:r>
              <a:rPr lang="ko-KR" altLang="en-US" sz="1200" dirty="0" smtClean="0"/>
              <a:t>를 감지하면</a:t>
            </a:r>
            <a:r>
              <a:rPr lang="en-US" altLang="ko-KR" sz="1200" dirty="0" smtClean="0"/>
              <a:t>(10</a:t>
            </a:r>
            <a:r>
              <a:rPr lang="ko-KR" altLang="en-US" sz="1200" dirty="0" smtClean="0"/>
              <a:t>점</a:t>
            </a:r>
            <a:r>
              <a:rPr lang="en-US" altLang="ko-KR" sz="1200" dirty="0" smtClean="0"/>
              <a:t>)</a:t>
            </a:r>
            <a:endParaRPr lang="en-US" sz="1200" dirty="0"/>
          </a:p>
        </p:txBody>
      </p:sp>
      <p:sp>
        <p:nvSpPr>
          <p:cNvPr id="10" name="직사각형 9"/>
          <p:cNvSpPr/>
          <p:nvPr/>
        </p:nvSpPr>
        <p:spPr>
          <a:xfrm>
            <a:off x="89831" y="1472739"/>
            <a:ext cx="1141092" cy="23466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오른쪽 화살표 10"/>
          <p:cNvSpPr/>
          <p:nvPr/>
        </p:nvSpPr>
        <p:spPr>
          <a:xfrm>
            <a:off x="1605621" y="1435177"/>
            <a:ext cx="5004729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6792638" y="1444488"/>
            <a:ext cx="53503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타이머 초기화</a:t>
            </a:r>
            <a:r>
              <a:rPr lang="en-US" altLang="ko-KR" sz="1200" dirty="0" smtClean="0"/>
              <a:t>: 0</a:t>
            </a:r>
            <a:r>
              <a:rPr lang="ko-KR" altLang="en-US" sz="1200" dirty="0" smtClean="0"/>
              <a:t>초 시작</a:t>
            </a:r>
            <a:endParaRPr lang="en-US" sz="1200" dirty="0"/>
          </a:p>
        </p:txBody>
      </p:sp>
      <p:sp>
        <p:nvSpPr>
          <p:cNvPr id="13" name="직사각형 12"/>
          <p:cNvSpPr/>
          <p:nvPr/>
        </p:nvSpPr>
        <p:spPr>
          <a:xfrm>
            <a:off x="96711" y="1715862"/>
            <a:ext cx="4527231" cy="65861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오른쪽 화살표 13"/>
          <p:cNvSpPr/>
          <p:nvPr/>
        </p:nvSpPr>
        <p:spPr>
          <a:xfrm>
            <a:off x="4760666" y="1972097"/>
            <a:ext cx="1849684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6792640" y="1806042"/>
            <a:ext cx="5399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터널 </a:t>
            </a:r>
            <a:r>
              <a:rPr lang="en-US" altLang="ko-KR" sz="1200" dirty="0" smtClean="0"/>
              <a:t>3</a:t>
            </a:r>
            <a:r>
              <a:rPr lang="ko-KR" altLang="en-US" sz="1200" dirty="0" smtClean="0"/>
              <a:t>을 감지하면</a:t>
            </a:r>
            <a:r>
              <a:rPr lang="en-US" altLang="ko-KR" sz="1200" dirty="0" smtClean="0"/>
              <a:t>: </a:t>
            </a:r>
            <a:r>
              <a:rPr lang="ko-KR" altLang="en-US" sz="1200" dirty="0" smtClean="0"/>
              <a:t>조도 값 </a:t>
            </a:r>
            <a:r>
              <a:rPr lang="en-US" altLang="ko-KR" sz="1200" dirty="0" smtClean="0"/>
              <a:t>200</a:t>
            </a:r>
            <a:r>
              <a:rPr lang="ko-KR" altLang="en-US" sz="1200" dirty="0" smtClean="0"/>
              <a:t>은 조명 상황에 따라 변경 해야 한다</a:t>
            </a:r>
            <a:r>
              <a:rPr lang="en-US" altLang="ko-KR" sz="1200" dirty="0" smtClean="0"/>
              <a:t>.</a:t>
            </a:r>
          </a:p>
          <a:p>
            <a:r>
              <a:rPr lang="ko-KR" altLang="en-US" sz="1200" dirty="0" smtClean="0"/>
              <a:t>터널 </a:t>
            </a:r>
            <a:r>
              <a:rPr lang="en-US" altLang="ko-KR" sz="1200" dirty="0" smtClean="0"/>
              <a:t>2</a:t>
            </a:r>
            <a:r>
              <a:rPr lang="ko-KR" altLang="en-US" sz="1200" dirty="0" smtClean="0"/>
              <a:t>에서 멈추고 로봇이 터널 안에 있으면 터널 </a:t>
            </a:r>
            <a:r>
              <a:rPr lang="en-US" altLang="ko-KR" sz="1200" dirty="0" smtClean="0"/>
              <a:t>2</a:t>
            </a:r>
            <a:r>
              <a:rPr lang="ko-KR" altLang="en-US" sz="1200" dirty="0" smtClean="0"/>
              <a:t>에서 터널 </a:t>
            </a:r>
            <a:r>
              <a:rPr lang="en-US" altLang="ko-KR" sz="1200" dirty="0"/>
              <a:t>3</a:t>
            </a:r>
            <a:r>
              <a:rPr lang="en-US" altLang="ko-KR" sz="1200" dirty="0" smtClean="0"/>
              <a:t> </a:t>
            </a:r>
            <a:r>
              <a:rPr lang="ko-KR" altLang="en-US" sz="1200" dirty="0" smtClean="0"/>
              <a:t>미션을 수행 하므로 터널</a:t>
            </a:r>
            <a:r>
              <a:rPr lang="en-US" altLang="ko-KR" sz="1200" dirty="0" smtClean="0"/>
              <a:t> 2</a:t>
            </a:r>
            <a:r>
              <a:rPr lang="ko-KR" altLang="en-US" sz="1200" dirty="0" smtClean="0"/>
              <a:t>을 지나 </a:t>
            </a:r>
            <a:r>
              <a:rPr lang="en-US" altLang="ko-KR" sz="1200" dirty="0" smtClean="0"/>
              <a:t>2</a:t>
            </a:r>
            <a:r>
              <a:rPr lang="ko-KR" altLang="en-US" sz="1200" dirty="0" smtClean="0"/>
              <a:t>초 후에 터널</a:t>
            </a:r>
            <a:r>
              <a:rPr lang="en-US" altLang="ko-KR" sz="1200" dirty="0" smtClean="0"/>
              <a:t> 3</a:t>
            </a:r>
            <a:r>
              <a:rPr lang="ko-KR" altLang="en-US" sz="1200" dirty="0" smtClean="0"/>
              <a:t>를 체크한다</a:t>
            </a:r>
            <a:r>
              <a:rPr lang="en-US" altLang="ko-KR" sz="1200" dirty="0" smtClean="0"/>
              <a:t>.</a:t>
            </a:r>
            <a:endParaRPr lang="en-US" sz="1200" dirty="0"/>
          </a:p>
        </p:txBody>
      </p:sp>
      <p:sp>
        <p:nvSpPr>
          <p:cNvPr id="16" name="직사각형 15"/>
          <p:cNvSpPr/>
          <p:nvPr/>
        </p:nvSpPr>
        <p:spPr>
          <a:xfrm>
            <a:off x="123092" y="2420084"/>
            <a:ext cx="2047874" cy="104203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오른쪽 화살표 16"/>
          <p:cNvSpPr/>
          <p:nvPr/>
        </p:nvSpPr>
        <p:spPr>
          <a:xfrm>
            <a:off x="2314418" y="2790740"/>
            <a:ext cx="4380184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6785751" y="2793373"/>
            <a:ext cx="51542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멈추고</a:t>
            </a:r>
            <a:r>
              <a:rPr lang="en-US" altLang="ko-KR" sz="1200" dirty="0" smtClean="0"/>
              <a:t>(5</a:t>
            </a:r>
            <a:r>
              <a:rPr lang="ko-KR" altLang="en-US" sz="1200" dirty="0" smtClean="0"/>
              <a:t>점</a:t>
            </a:r>
            <a:r>
              <a:rPr lang="en-US" altLang="ko-KR" sz="1200" dirty="0" smtClean="0"/>
              <a:t>).</a:t>
            </a:r>
            <a:endParaRPr lang="en-US" sz="1200" dirty="0"/>
          </a:p>
        </p:txBody>
      </p:sp>
      <p:sp>
        <p:nvSpPr>
          <p:cNvPr id="19" name="직사각형 18"/>
          <p:cNvSpPr/>
          <p:nvPr/>
        </p:nvSpPr>
        <p:spPr>
          <a:xfrm>
            <a:off x="96711" y="3507730"/>
            <a:ext cx="808897" cy="23466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오른쪽 화살표 19"/>
          <p:cNvSpPr/>
          <p:nvPr/>
        </p:nvSpPr>
        <p:spPr>
          <a:xfrm>
            <a:off x="1301262" y="3470664"/>
            <a:ext cx="5309088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6785750" y="3404839"/>
            <a:ext cx="53993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/>
              <a:t>0.5</a:t>
            </a:r>
            <a:r>
              <a:rPr lang="ko-KR" altLang="en-US" sz="1200" dirty="0" smtClean="0"/>
              <a:t>초 간격으로 전방 라이트 </a:t>
            </a:r>
            <a:r>
              <a:rPr lang="en-US" altLang="ko-KR" sz="1200" dirty="0" smtClean="0"/>
              <a:t>– </a:t>
            </a:r>
            <a:r>
              <a:rPr lang="ko-KR" altLang="en-US" sz="1200" dirty="0" smtClean="0"/>
              <a:t>브레이크 라이트 </a:t>
            </a:r>
            <a:r>
              <a:rPr lang="en-US" altLang="ko-KR" sz="1200" dirty="0" smtClean="0"/>
              <a:t>– </a:t>
            </a:r>
            <a:r>
              <a:rPr lang="ko-KR" altLang="en-US" sz="1200" dirty="0" smtClean="0"/>
              <a:t>왼쪽 방향 라이트 </a:t>
            </a:r>
            <a:r>
              <a:rPr lang="en-US" altLang="ko-KR" sz="1200" dirty="0" smtClean="0"/>
              <a:t>– </a:t>
            </a:r>
            <a:r>
              <a:rPr lang="ko-KR" altLang="en-US" sz="1200" dirty="0" smtClean="0"/>
              <a:t>오른쪽 방향 라이트 순서대로 하나씩 켜고</a:t>
            </a:r>
            <a:r>
              <a:rPr lang="en-US" altLang="ko-KR" sz="1200" dirty="0" smtClean="0"/>
              <a:t>(10</a:t>
            </a:r>
            <a:r>
              <a:rPr lang="ko-KR" altLang="en-US" sz="1200" dirty="0" smtClean="0"/>
              <a:t>점</a:t>
            </a:r>
            <a:r>
              <a:rPr lang="en-US" altLang="ko-KR" sz="1200" dirty="0" smtClean="0"/>
              <a:t>) </a:t>
            </a:r>
            <a:r>
              <a:rPr lang="ko-KR" altLang="en-US" sz="1200" dirty="0" smtClean="0"/>
              <a:t>라이트를 모두 끈 상태</a:t>
            </a:r>
            <a:endParaRPr lang="en-US" sz="1200" dirty="0"/>
          </a:p>
        </p:txBody>
      </p:sp>
      <p:sp>
        <p:nvSpPr>
          <p:cNvPr id="22" name="직사각형 21"/>
          <p:cNvSpPr/>
          <p:nvPr/>
        </p:nvSpPr>
        <p:spPr>
          <a:xfrm>
            <a:off x="105507" y="3775914"/>
            <a:ext cx="1195755" cy="23466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오른쪽 화살표 22"/>
          <p:cNvSpPr/>
          <p:nvPr/>
        </p:nvSpPr>
        <p:spPr>
          <a:xfrm>
            <a:off x="1605620" y="3765345"/>
            <a:ext cx="5004730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6785750" y="3827974"/>
            <a:ext cx="52633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타이머 초기화</a:t>
            </a:r>
            <a:r>
              <a:rPr lang="en-US" altLang="ko-KR" sz="1200" dirty="0" smtClean="0"/>
              <a:t>: 0</a:t>
            </a:r>
            <a:r>
              <a:rPr lang="ko-KR" altLang="en-US" sz="1200" dirty="0" smtClean="0"/>
              <a:t>초 시작</a:t>
            </a:r>
            <a:endParaRPr lang="en-US" sz="1200" dirty="0"/>
          </a:p>
        </p:txBody>
      </p:sp>
      <p:sp>
        <p:nvSpPr>
          <p:cNvPr id="25" name="직사각형 24"/>
          <p:cNvSpPr/>
          <p:nvPr/>
        </p:nvSpPr>
        <p:spPr>
          <a:xfrm>
            <a:off x="96711" y="4027496"/>
            <a:ext cx="4563211" cy="57914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오른쪽 화살표 25"/>
          <p:cNvSpPr/>
          <p:nvPr/>
        </p:nvSpPr>
        <p:spPr>
          <a:xfrm>
            <a:off x="4958861" y="4301312"/>
            <a:ext cx="1735741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6743621" y="4301312"/>
            <a:ext cx="5399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/>
              <a:t>FINISH</a:t>
            </a:r>
            <a:r>
              <a:rPr lang="ko-KR" altLang="en-US" sz="1200" dirty="0" smtClean="0"/>
              <a:t>에 멈추기 위해 터널 </a:t>
            </a:r>
            <a:r>
              <a:rPr lang="en-US" altLang="ko-KR" sz="1200" dirty="0" smtClean="0"/>
              <a:t>4</a:t>
            </a:r>
            <a:r>
              <a:rPr lang="ko-KR" altLang="en-US" sz="1200" dirty="0" smtClean="0"/>
              <a:t>를 지나고 다음으로 진행한다</a:t>
            </a:r>
            <a:r>
              <a:rPr lang="en-US" altLang="ko-KR" sz="1200" dirty="0" smtClean="0"/>
              <a:t>.</a:t>
            </a:r>
            <a:endParaRPr lang="en-US" sz="1200" dirty="0"/>
          </a:p>
        </p:txBody>
      </p:sp>
      <p:sp>
        <p:nvSpPr>
          <p:cNvPr id="28" name="직사각형 27"/>
          <p:cNvSpPr/>
          <p:nvPr/>
        </p:nvSpPr>
        <p:spPr>
          <a:xfrm>
            <a:off x="96711" y="4673161"/>
            <a:ext cx="10366135" cy="68182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오른쪽 화살표 28"/>
          <p:cNvSpPr/>
          <p:nvPr/>
        </p:nvSpPr>
        <p:spPr>
          <a:xfrm>
            <a:off x="10671660" y="5020363"/>
            <a:ext cx="314325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11039031" y="5051277"/>
            <a:ext cx="11529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벽을 감지하면</a:t>
            </a:r>
            <a:endParaRPr lang="en-US" sz="1200" dirty="0"/>
          </a:p>
        </p:txBody>
      </p:sp>
      <p:sp>
        <p:nvSpPr>
          <p:cNvPr id="31" name="직사각형 30"/>
          <p:cNvSpPr/>
          <p:nvPr/>
        </p:nvSpPr>
        <p:spPr>
          <a:xfrm>
            <a:off x="96712" y="5391559"/>
            <a:ext cx="2047874" cy="110376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오른쪽 화살표 31"/>
          <p:cNvSpPr/>
          <p:nvPr/>
        </p:nvSpPr>
        <p:spPr>
          <a:xfrm>
            <a:off x="2230166" y="5765754"/>
            <a:ext cx="4380184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6792638" y="5772726"/>
            <a:ext cx="54973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멈추고</a:t>
            </a:r>
            <a:r>
              <a:rPr lang="en-US" altLang="ko-KR" sz="1200" dirty="0" smtClean="0"/>
              <a:t>(10</a:t>
            </a:r>
            <a:r>
              <a:rPr lang="ko-KR" altLang="en-US" sz="1200" dirty="0" smtClean="0"/>
              <a:t>점</a:t>
            </a:r>
            <a:r>
              <a:rPr lang="en-US" altLang="ko-KR" sz="1200" dirty="0" smtClean="0"/>
              <a:t>)</a:t>
            </a:r>
            <a:endParaRPr lang="en-US" sz="1200" dirty="0"/>
          </a:p>
        </p:txBody>
      </p:sp>
      <p:sp>
        <p:nvSpPr>
          <p:cNvPr id="34" name="직사각형 33"/>
          <p:cNvSpPr/>
          <p:nvPr/>
        </p:nvSpPr>
        <p:spPr>
          <a:xfrm>
            <a:off x="123823" y="6528290"/>
            <a:ext cx="781785" cy="23466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오른쪽 화살표 34"/>
          <p:cNvSpPr/>
          <p:nvPr/>
        </p:nvSpPr>
        <p:spPr>
          <a:xfrm>
            <a:off x="1029431" y="6547492"/>
            <a:ext cx="5580919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6792639" y="6457676"/>
            <a:ext cx="53993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아래의 노래를 연주한다</a:t>
            </a:r>
            <a:r>
              <a:rPr lang="en-US" altLang="ko-KR" sz="1200" dirty="0" smtClean="0"/>
              <a:t>.(10</a:t>
            </a:r>
            <a:r>
              <a:rPr lang="ko-KR" altLang="en-US" sz="1200" dirty="0" smtClean="0"/>
              <a:t>점</a:t>
            </a:r>
            <a:r>
              <a:rPr lang="en-US" altLang="ko-KR" sz="1200" dirty="0" smtClean="0"/>
              <a:t>)</a:t>
            </a:r>
          </a:p>
          <a:p>
            <a:r>
              <a:rPr lang="ko-KR" altLang="en-US" sz="1200" dirty="0" err="1" smtClean="0"/>
              <a:t>학교종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6677634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09" y="535911"/>
            <a:ext cx="5762625" cy="40005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729" y="1269644"/>
            <a:ext cx="5219700" cy="3524250"/>
          </a:xfrm>
          <a:prstGeom prst="rect">
            <a:avLst/>
          </a:prstGeom>
        </p:spPr>
      </p:pic>
      <p:sp>
        <p:nvSpPr>
          <p:cNvPr id="4" name="슬라이드 번호 개체 틀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altLang="ko-KR" smtClean="0"/>
              <a:t>2</a:t>
            </a:fld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56" t="62682" r="12904" b="6530"/>
          <a:stretch/>
        </p:blipFill>
        <p:spPr>
          <a:xfrm>
            <a:off x="6199644" y="1535205"/>
            <a:ext cx="5620420" cy="2993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53730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371" y="599881"/>
            <a:ext cx="5534025" cy="3810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3203" y="1873752"/>
            <a:ext cx="4953000" cy="3533775"/>
          </a:xfrm>
          <a:prstGeom prst="rect">
            <a:avLst/>
          </a:prstGeom>
        </p:spPr>
      </p:pic>
      <p:sp>
        <p:nvSpPr>
          <p:cNvPr id="2" name="슬라이드 번호 개체 틀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altLang="ko-KR" smtClean="0"/>
              <a:t>3</a:t>
            </a:fld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81" t="16367" r="6633" b="46963"/>
          <a:stretch/>
        </p:blipFill>
        <p:spPr>
          <a:xfrm>
            <a:off x="177281" y="1873752"/>
            <a:ext cx="6047282" cy="356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81087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altLang="ko-KR" smtClean="0"/>
              <a:t>4</a:t>
            </a:fld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7" t="10547" r="12557" b="52784"/>
          <a:stretch/>
        </p:blipFill>
        <p:spPr>
          <a:xfrm>
            <a:off x="0" y="1138335"/>
            <a:ext cx="6178077" cy="3564863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5" t="52208" r="13298" b="10547"/>
          <a:stretch/>
        </p:blipFill>
        <p:spPr>
          <a:xfrm>
            <a:off x="6144643" y="1138335"/>
            <a:ext cx="6047357" cy="3620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04627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8315" y="3391632"/>
            <a:ext cx="5563685" cy="3290522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6366818" cy="4193931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33680" y="153866"/>
            <a:ext cx="3645688" cy="2262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5699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_x225576824" descr="EMB00003524677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862945" cy="6879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직사각형 4"/>
          <p:cNvSpPr/>
          <p:nvPr/>
        </p:nvSpPr>
        <p:spPr>
          <a:xfrm>
            <a:off x="16625" y="216130"/>
            <a:ext cx="4846320" cy="73983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오른쪽 화살표 5"/>
          <p:cNvSpPr/>
          <p:nvPr/>
        </p:nvSpPr>
        <p:spPr>
          <a:xfrm>
            <a:off x="5095702" y="399011"/>
            <a:ext cx="540327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직사각형 7"/>
          <p:cNvSpPr/>
          <p:nvPr/>
        </p:nvSpPr>
        <p:spPr>
          <a:xfrm>
            <a:off x="16625" y="997526"/>
            <a:ext cx="3532910" cy="73983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직사각형 8"/>
          <p:cNvSpPr/>
          <p:nvPr/>
        </p:nvSpPr>
        <p:spPr>
          <a:xfrm>
            <a:off x="16625" y="1778923"/>
            <a:ext cx="3532910" cy="73983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직사각형 9"/>
          <p:cNvSpPr/>
          <p:nvPr/>
        </p:nvSpPr>
        <p:spPr>
          <a:xfrm>
            <a:off x="16625" y="2552007"/>
            <a:ext cx="3532910" cy="73983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직사각형 10"/>
          <p:cNvSpPr/>
          <p:nvPr/>
        </p:nvSpPr>
        <p:spPr>
          <a:xfrm>
            <a:off x="16625" y="3333404"/>
            <a:ext cx="3532910" cy="73983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직사각형 11"/>
          <p:cNvSpPr/>
          <p:nvPr/>
        </p:nvSpPr>
        <p:spPr>
          <a:xfrm>
            <a:off x="16625" y="4114802"/>
            <a:ext cx="2144684" cy="69826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직사각형 12"/>
          <p:cNvSpPr/>
          <p:nvPr/>
        </p:nvSpPr>
        <p:spPr>
          <a:xfrm>
            <a:off x="16625" y="4879573"/>
            <a:ext cx="2144684" cy="65670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직사각형 13"/>
          <p:cNvSpPr/>
          <p:nvPr/>
        </p:nvSpPr>
        <p:spPr>
          <a:xfrm>
            <a:off x="16625" y="5594467"/>
            <a:ext cx="1795550" cy="49876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오른쪽 화살표 14"/>
          <p:cNvSpPr/>
          <p:nvPr/>
        </p:nvSpPr>
        <p:spPr>
          <a:xfrm>
            <a:off x="2003368" y="5710841"/>
            <a:ext cx="3632662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오른쪽 화살표 15"/>
          <p:cNvSpPr/>
          <p:nvPr/>
        </p:nvSpPr>
        <p:spPr>
          <a:xfrm>
            <a:off x="3740728" y="1217812"/>
            <a:ext cx="1895302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오른쪽 화살표 16"/>
          <p:cNvSpPr/>
          <p:nvPr/>
        </p:nvSpPr>
        <p:spPr>
          <a:xfrm>
            <a:off x="3740728" y="2003366"/>
            <a:ext cx="1895302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오른쪽 화살표 17"/>
          <p:cNvSpPr/>
          <p:nvPr/>
        </p:nvSpPr>
        <p:spPr>
          <a:xfrm>
            <a:off x="3740728" y="2776450"/>
            <a:ext cx="1895302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오른쪽 화살표 18"/>
          <p:cNvSpPr/>
          <p:nvPr/>
        </p:nvSpPr>
        <p:spPr>
          <a:xfrm>
            <a:off x="3740728" y="3557847"/>
            <a:ext cx="1895302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오른쪽 화살표 19"/>
          <p:cNvSpPr/>
          <p:nvPr/>
        </p:nvSpPr>
        <p:spPr>
          <a:xfrm>
            <a:off x="2369127" y="4318463"/>
            <a:ext cx="3266903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오른쪽 화살표 22"/>
          <p:cNvSpPr/>
          <p:nvPr/>
        </p:nvSpPr>
        <p:spPr>
          <a:xfrm>
            <a:off x="2369127" y="5062452"/>
            <a:ext cx="3266903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6911848" y="316871"/>
            <a:ext cx="351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적외선 </a:t>
            </a:r>
            <a:r>
              <a:rPr lang="en-US" altLang="ko-KR" sz="1200" dirty="0" smtClean="0"/>
              <a:t>1, 2, 3 </a:t>
            </a:r>
            <a:r>
              <a:rPr lang="ko-KR" altLang="en-US" sz="1200" dirty="0" smtClean="0"/>
              <a:t>센서가 모두 거리 값</a:t>
            </a:r>
            <a:r>
              <a:rPr lang="en-US" altLang="ko-KR" sz="1200" dirty="0" smtClean="0"/>
              <a:t>(13)</a:t>
            </a:r>
            <a:r>
              <a:rPr lang="ko-KR" altLang="en-US" sz="1200" dirty="0" smtClean="0"/>
              <a:t> 보다 클 때</a:t>
            </a:r>
            <a:endParaRPr lang="en-US" altLang="ko-KR" sz="1200" dirty="0" smtClean="0"/>
          </a:p>
          <a:p>
            <a:r>
              <a:rPr lang="ko-KR" altLang="en-US" sz="1200" dirty="0" smtClean="0"/>
              <a:t>백속도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후진 </a:t>
            </a:r>
            <a:r>
              <a:rPr lang="en-US" altLang="ko-KR" sz="1200" dirty="0" smtClean="0"/>
              <a:t>350 </a:t>
            </a:r>
            <a:r>
              <a:rPr lang="ko-KR" altLang="en-US" sz="1200" dirty="0" smtClean="0"/>
              <a:t>속도</a:t>
            </a:r>
            <a:r>
              <a:rPr lang="en-US" altLang="ko-KR" sz="1200" dirty="0" smtClean="0"/>
              <a:t>),</a:t>
            </a:r>
            <a:r>
              <a:rPr lang="ko-KR" altLang="en-US" sz="1200" dirty="0" smtClean="0"/>
              <a:t> 조향 오른쪽 </a:t>
            </a:r>
            <a:r>
              <a:rPr lang="en-US" altLang="ko-KR" sz="1200" dirty="0" smtClean="0"/>
              <a:t>20</a:t>
            </a:r>
            <a:r>
              <a:rPr lang="ko-KR" altLang="en-US" sz="1200" dirty="0"/>
              <a:t>도</a:t>
            </a:r>
            <a:endParaRPr lang="en-US" sz="1200" dirty="0"/>
          </a:p>
        </p:txBody>
      </p:sp>
      <p:grpSp>
        <p:nvGrpSpPr>
          <p:cNvPr id="51" name="그룹 50"/>
          <p:cNvGrpSpPr/>
          <p:nvPr/>
        </p:nvGrpSpPr>
        <p:grpSpPr>
          <a:xfrm>
            <a:off x="5636029" y="44432"/>
            <a:ext cx="750441" cy="906711"/>
            <a:chOff x="7484780" y="1193490"/>
            <a:chExt cx="750441" cy="906711"/>
          </a:xfrm>
        </p:grpSpPr>
        <p:pic>
          <p:nvPicPr>
            <p:cNvPr id="24" name="그림 2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64446" y="1309626"/>
              <a:ext cx="314325" cy="790575"/>
            </a:xfrm>
            <a:prstGeom prst="rect">
              <a:avLst/>
            </a:prstGeom>
          </p:spPr>
        </p:pic>
        <p:cxnSp>
          <p:nvCxnSpPr>
            <p:cNvPr id="29" name="직선 연결선 28"/>
            <p:cNvCxnSpPr/>
            <p:nvPr/>
          </p:nvCxnSpPr>
          <p:spPr>
            <a:xfrm>
              <a:off x="7484780" y="1219564"/>
              <a:ext cx="67316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/>
            <p:cNvSpPr txBox="1"/>
            <p:nvPr/>
          </p:nvSpPr>
          <p:spPr>
            <a:xfrm>
              <a:off x="7484780" y="1193490"/>
              <a:ext cx="392498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7661656" y="1193490"/>
              <a:ext cx="396699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7842966" y="1193490"/>
              <a:ext cx="392255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</p:grpSp>
      <p:grpSp>
        <p:nvGrpSpPr>
          <p:cNvPr id="56" name="그룹 55"/>
          <p:cNvGrpSpPr/>
          <p:nvPr/>
        </p:nvGrpSpPr>
        <p:grpSpPr>
          <a:xfrm>
            <a:off x="5616767" y="886634"/>
            <a:ext cx="573575" cy="1068359"/>
            <a:chOff x="6727064" y="1450397"/>
            <a:chExt cx="573575" cy="1068359"/>
          </a:xfrm>
        </p:grpSpPr>
        <p:cxnSp>
          <p:nvCxnSpPr>
            <p:cNvPr id="40" name="직선 연결선 39"/>
            <p:cNvCxnSpPr>
              <a:stCxn id="41" idx="1"/>
            </p:cNvCxnSpPr>
            <p:nvPr/>
          </p:nvCxnSpPr>
          <p:spPr>
            <a:xfrm flipV="1">
              <a:off x="6727064" y="1450397"/>
              <a:ext cx="299880" cy="20155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Box 40"/>
            <p:cNvSpPr txBox="1"/>
            <p:nvPr/>
          </p:nvSpPr>
          <p:spPr>
            <a:xfrm>
              <a:off x="6727064" y="1559615"/>
              <a:ext cx="392498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600" dirty="0" smtClean="0"/>
                <a:t>100</a:t>
              </a:r>
              <a:endParaRPr lang="en-US" sz="600" dirty="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6903940" y="1564378"/>
              <a:ext cx="396699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pic>
          <p:nvPicPr>
            <p:cNvPr id="44" name="그림 43"/>
            <p:cNvPicPr>
              <a:picLocks noChangeAspect="1"/>
            </p:cNvPicPr>
            <p:nvPr/>
          </p:nvPicPr>
          <p:blipFill rotWithShape="1">
            <a:blip r:embed="rId5"/>
            <a:srcRect l="15775" b="2080"/>
            <a:stretch/>
          </p:blipFill>
          <p:spPr>
            <a:xfrm>
              <a:off x="6874244" y="1682122"/>
              <a:ext cx="357706" cy="836634"/>
            </a:xfrm>
            <a:prstGeom prst="rect">
              <a:avLst/>
            </a:prstGeom>
          </p:spPr>
        </p:pic>
        <p:sp>
          <p:nvSpPr>
            <p:cNvPr id="37" name="직사각형 36"/>
            <p:cNvSpPr/>
            <p:nvPr/>
          </p:nvSpPr>
          <p:spPr>
            <a:xfrm>
              <a:off x="7122414" y="1714396"/>
              <a:ext cx="60344" cy="556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그룹 75"/>
          <p:cNvGrpSpPr/>
          <p:nvPr/>
        </p:nvGrpSpPr>
        <p:grpSpPr>
          <a:xfrm>
            <a:off x="6089167" y="1642001"/>
            <a:ext cx="573575" cy="984578"/>
            <a:chOff x="6089167" y="1642001"/>
            <a:chExt cx="573575" cy="984578"/>
          </a:xfrm>
        </p:grpSpPr>
        <p:pic>
          <p:nvPicPr>
            <p:cNvPr id="59" name="그림 58"/>
            <p:cNvPicPr>
              <a:picLocks noChangeAspect="1"/>
            </p:cNvPicPr>
            <p:nvPr/>
          </p:nvPicPr>
          <p:blipFill rotWithShape="1">
            <a:blip r:embed="rId4"/>
            <a:srcRect b="18867"/>
            <a:stretch/>
          </p:blipFill>
          <p:spPr>
            <a:xfrm>
              <a:off x="6268833" y="1985167"/>
              <a:ext cx="314325" cy="641412"/>
            </a:xfrm>
            <a:prstGeom prst="rect">
              <a:avLst/>
            </a:prstGeom>
          </p:spPr>
        </p:pic>
        <p:cxnSp>
          <p:nvCxnSpPr>
            <p:cNvPr id="60" name="직선 연결선 59"/>
            <p:cNvCxnSpPr/>
            <p:nvPr/>
          </p:nvCxnSpPr>
          <p:spPr>
            <a:xfrm flipV="1">
              <a:off x="6091124" y="1642001"/>
              <a:ext cx="246398" cy="36452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TextBox 60"/>
            <p:cNvSpPr txBox="1"/>
            <p:nvPr/>
          </p:nvSpPr>
          <p:spPr>
            <a:xfrm>
              <a:off x="6089167" y="1869030"/>
              <a:ext cx="392498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6266043" y="1869030"/>
              <a:ext cx="396699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sp>
          <p:nvSpPr>
            <p:cNvPr id="69" name="직사각형 68"/>
            <p:cNvSpPr/>
            <p:nvPr/>
          </p:nvSpPr>
          <p:spPr>
            <a:xfrm>
              <a:off x="6511859" y="1998082"/>
              <a:ext cx="60344" cy="556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2" name="그림 7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315586" y="1722350"/>
              <a:ext cx="200025" cy="157163"/>
            </a:xfrm>
            <a:prstGeom prst="rect">
              <a:avLst/>
            </a:prstGeom>
          </p:spPr>
        </p:pic>
      </p:grpSp>
      <p:sp>
        <p:nvSpPr>
          <p:cNvPr id="77" name="TextBox 76"/>
          <p:cNvSpPr txBox="1"/>
          <p:nvPr/>
        </p:nvSpPr>
        <p:spPr>
          <a:xfrm>
            <a:off x="6911848" y="1150633"/>
            <a:ext cx="351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적외선 </a:t>
            </a:r>
            <a:r>
              <a:rPr lang="en-US" altLang="ko-KR" sz="1200" dirty="0" smtClean="0"/>
              <a:t>1, 2 </a:t>
            </a:r>
            <a:r>
              <a:rPr lang="ko-KR" altLang="en-US" sz="1200" dirty="0" smtClean="0"/>
              <a:t>센서가 가까이 붙었을 때</a:t>
            </a:r>
            <a:endParaRPr lang="en-US" altLang="ko-KR" sz="1200" dirty="0" smtClean="0"/>
          </a:p>
          <a:p>
            <a:r>
              <a:rPr lang="ko-KR" altLang="en-US" sz="1200" dirty="0" smtClean="0"/>
              <a:t>백속도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후진 </a:t>
            </a:r>
            <a:r>
              <a:rPr lang="en-US" altLang="ko-KR" sz="1200" dirty="0" smtClean="0"/>
              <a:t>350 </a:t>
            </a:r>
            <a:r>
              <a:rPr lang="ko-KR" altLang="en-US" sz="1200" dirty="0" smtClean="0"/>
              <a:t>속도</a:t>
            </a:r>
            <a:r>
              <a:rPr lang="en-US" altLang="ko-KR" sz="1200" dirty="0" smtClean="0"/>
              <a:t>),</a:t>
            </a:r>
            <a:r>
              <a:rPr lang="ko-KR" altLang="en-US" sz="1200" dirty="0" smtClean="0"/>
              <a:t> 조향 왼쪽 </a:t>
            </a:r>
            <a:r>
              <a:rPr lang="en-US" altLang="ko-KR" sz="1200" dirty="0" smtClean="0"/>
              <a:t>20</a:t>
            </a:r>
            <a:r>
              <a:rPr lang="ko-KR" altLang="en-US" sz="1200" dirty="0"/>
              <a:t>도</a:t>
            </a:r>
            <a:endParaRPr lang="en-US" sz="1200" dirty="0"/>
          </a:p>
        </p:txBody>
      </p:sp>
      <p:sp>
        <p:nvSpPr>
          <p:cNvPr id="78" name="TextBox 77"/>
          <p:cNvSpPr txBox="1"/>
          <p:nvPr/>
        </p:nvSpPr>
        <p:spPr>
          <a:xfrm>
            <a:off x="6911848" y="1997423"/>
            <a:ext cx="351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적외선 </a:t>
            </a:r>
            <a:r>
              <a:rPr lang="en-US" altLang="ko-KR" sz="1200" dirty="0" smtClean="0"/>
              <a:t>1, 2 </a:t>
            </a:r>
            <a:r>
              <a:rPr lang="ko-KR" altLang="en-US" sz="1200" dirty="0" smtClean="0"/>
              <a:t>센서가 모두 거리 값</a:t>
            </a:r>
            <a:r>
              <a:rPr lang="en-US" altLang="ko-KR" sz="1200" dirty="0" smtClean="0"/>
              <a:t>(13)</a:t>
            </a:r>
            <a:r>
              <a:rPr lang="ko-KR" altLang="en-US" sz="1200" dirty="0" smtClean="0"/>
              <a:t> 보다 클 때</a:t>
            </a:r>
            <a:endParaRPr lang="en-US" altLang="ko-KR" sz="1200" dirty="0" smtClean="0"/>
          </a:p>
          <a:p>
            <a:r>
              <a:rPr lang="ko-KR" altLang="en-US" sz="1200" dirty="0" smtClean="0"/>
              <a:t>속도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전진 </a:t>
            </a:r>
            <a:r>
              <a:rPr lang="en-US" altLang="ko-KR" sz="1200" dirty="0" smtClean="0"/>
              <a:t>350 </a:t>
            </a:r>
            <a:r>
              <a:rPr lang="ko-KR" altLang="en-US" sz="1200" dirty="0" smtClean="0"/>
              <a:t>속도</a:t>
            </a:r>
            <a:r>
              <a:rPr lang="en-US" altLang="ko-KR" sz="1200" dirty="0" smtClean="0"/>
              <a:t>),</a:t>
            </a:r>
            <a:r>
              <a:rPr lang="ko-KR" altLang="en-US" sz="1200" dirty="0" smtClean="0"/>
              <a:t> 조향 오른쪽 </a:t>
            </a:r>
            <a:r>
              <a:rPr lang="en-US" altLang="ko-KR" sz="1200" dirty="0" smtClean="0"/>
              <a:t>20</a:t>
            </a:r>
            <a:r>
              <a:rPr lang="ko-KR" altLang="en-US" sz="1200" dirty="0"/>
              <a:t>도</a:t>
            </a:r>
            <a:endParaRPr lang="en-US" sz="1200" dirty="0"/>
          </a:p>
        </p:txBody>
      </p:sp>
      <p:grpSp>
        <p:nvGrpSpPr>
          <p:cNvPr id="86" name="그룹 85"/>
          <p:cNvGrpSpPr/>
          <p:nvPr/>
        </p:nvGrpSpPr>
        <p:grpSpPr>
          <a:xfrm>
            <a:off x="5697384" y="2411713"/>
            <a:ext cx="593879" cy="1076368"/>
            <a:chOff x="9914982" y="2692944"/>
            <a:chExt cx="593879" cy="1076368"/>
          </a:xfrm>
        </p:grpSpPr>
        <p:cxnSp>
          <p:nvCxnSpPr>
            <p:cNvPr id="80" name="직선 연결선 79"/>
            <p:cNvCxnSpPr/>
            <p:nvPr/>
          </p:nvCxnSpPr>
          <p:spPr>
            <a:xfrm flipH="1" flipV="1">
              <a:off x="10157093" y="2692944"/>
              <a:ext cx="351768" cy="27200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TextBox 80"/>
            <p:cNvSpPr txBox="1"/>
            <p:nvPr/>
          </p:nvSpPr>
          <p:spPr>
            <a:xfrm>
              <a:off x="10116363" y="2814934"/>
              <a:ext cx="314425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600" dirty="0" smtClean="0"/>
                <a:t>100</a:t>
              </a:r>
              <a:endParaRPr lang="en-US" sz="600" dirty="0"/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9944678" y="2814934"/>
              <a:ext cx="396699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pic>
          <p:nvPicPr>
            <p:cNvPr id="83" name="그림 82"/>
            <p:cNvPicPr>
              <a:picLocks noChangeAspect="1"/>
            </p:cNvPicPr>
            <p:nvPr/>
          </p:nvPicPr>
          <p:blipFill rotWithShape="1">
            <a:blip r:embed="rId5"/>
            <a:srcRect l="15775" b="2080"/>
            <a:stretch/>
          </p:blipFill>
          <p:spPr>
            <a:xfrm>
              <a:off x="9914982" y="2932678"/>
              <a:ext cx="357706" cy="836634"/>
            </a:xfrm>
            <a:prstGeom prst="rect">
              <a:avLst/>
            </a:prstGeom>
          </p:spPr>
        </p:pic>
        <p:sp>
          <p:nvSpPr>
            <p:cNvPr id="84" name="직사각형 83"/>
            <p:cNvSpPr/>
            <p:nvPr/>
          </p:nvSpPr>
          <p:spPr>
            <a:xfrm>
              <a:off x="9932480" y="2958104"/>
              <a:ext cx="60344" cy="556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8" name="TextBox 87"/>
          <p:cNvSpPr txBox="1"/>
          <p:nvPr/>
        </p:nvSpPr>
        <p:spPr>
          <a:xfrm>
            <a:off x="6911848" y="2751435"/>
            <a:ext cx="351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적외선 </a:t>
            </a:r>
            <a:r>
              <a:rPr lang="en-US" altLang="ko-KR" sz="1200" dirty="0" smtClean="0"/>
              <a:t>2, 3 </a:t>
            </a:r>
            <a:r>
              <a:rPr lang="ko-KR" altLang="en-US" sz="1200" dirty="0" smtClean="0"/>
              <a:t>센서가 가까이 붙었을 때</a:t>
            </a:r>
            <a:endParaRPr lang="en-US" altLang="ko-KR" sz="1200" dirty="0" smtClean="0"/>
          </a:p>
          <a:p>
            <a:r>
              <a:rPr lang="ko-KR" altLang="en-US" sz="1200" dirty="0" smtClean="0"/>
              <a:t>백속도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후진 </a:t>
            </a:r>
            <a:r>
              <a:rPr lang="en-US" altLang="ko-KR" sz="1200" dirty="0" smtClean="0"/>
              <a:t>350 </a:t>
            </a:r>
            <a:r>
              <a:rPr lang="ko-KR" altLang="en-US" sz="1200" dirty="0" smtClean="0"/>
              <a:t>속도</a:t>
            </a:r>
            <a:r>
              <a:rPr lang="en-US" altLang="ko-KR" sz="1200" dirty="0" smtClean="0"/>
              <a:t>),</a:t>
            </a:r>
            <a:r>
              <a:rPr lang="ko-KR" altLang="en-US" sz="1200" dirty="0" smtClean="0"/>
              <a:t> 조향 오른쪽 </a:t>
            </a:r>
            <a:r>
              <a:rPr lang="en-US" altLang="ko-KR" sz="1200" dirty="0" smtClean="0"/>
              <a:t>20</a:t>
            </a:r>
            <a:r>
              <a:rPr lang="ko-KR" altLang="en-US" sz="1200" dirty="0"/>
              <a:t>도</a:t>
            </a:r>
            <a:endParaRPr lang="en-US" sz="1200" dirty="0"/>
          </a:p>
        </p:txBody>
      </p:sp>
      <p:grpSp>
        <p:nvGrpSpPr>
          <p:cNvPr id="106" name="그룹 105"/>
          <p:cNvGrpSpPr/>
          <p:nvPr/>
        </p:nvGrpSpPr>
        <p:grpSpPr>
          <a:xfrm>
            <a:off x="6266043" y="3142004"/>
            <a:ext cx="573565" cy="959551"/>
            <a:chOff x="9732747" y="4679250"/>
            <a:chExt cx="573565" cy="959551"/>
          </a:xfrm>
        </p:grpSpPr>
        <p:pic>
          <p:nvPicPr>
            <p:cNvPr id="97" name="그림 96"/>
            <p:cNvPicPr>
              <a:picLocks noChangeAspect="1"/>
            </p:cNvPicPr>
            <p:nvPr/>
          </p:nvPicPr>
          <p:blipFill rotWithShape="1">
            <a:blip r:embed="rId4"/>
            <a:srcRect b="18461"/>
            <a:stretch/>
          </p:blipFill>
          <p:spPr>
            <a:xfrm>
              <a:off x="9735537" y="4994175"/>
              <a:ext cx="314325" cy="644626"/>
            </a:xfrm>
            <a:prstGeom prst="rect">
              <a:avLst/>
            </a:prstGeom>
          </p:spPr>
        </p:pic>
        <p:sp>
          <p:nvSpPr>
            <p:cNvPr id="100" name="TextBox 99"/>
            <p:cNvSpPr txBox="1"/>
            <p:nvPr/>
          </p:nvSpPr>
          <p:spPr>
            <a:xfrm>
              <a:off x="9732747" y="4878038"/>
              <a:ext cx="396699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9914057" y="4878038"/>
              <a:ext cx="392255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sp>
          <p:nvSpPr>
            <p:cNvPr id="102" name="직사각형 101"/>
            <p:cNvSpPr/>
            <p:nvPr/>
          </p:nvSpPr>
          <p:spPr>
            <a:xfrm>
              <a:off x="9761746" y="5007594"/>
              <a:ext cx="60344" cy="556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3" name="직선 연결선 102"/>
            <p:cNvCxnSpPr/>
            <p:nvPr/>
          </p:nvCxnSpPr>
          <p:spPr>
            <a:xfrm flipH="1" flipV="1">
              <a:off x="10091727" y="4679250"/>
              <a:ext cx="129686" cy="3731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5" name="그림 10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804592" y="4740713"/>
              <a:ext cx="176213" cy="147638"/>
            </a:xfrm>
            <a:prstGeom prst="rect">
              <a:avLst/>
            </a:prstGeom>
          </p:spPr>
        </p:pic>
      </p:grpSp>
      <p:sp>
        <p:nvSpPr>
          <p:cNvPr id="108" name="TextBox 107"/>
          <p:cNvSpPr txBox="1"/>
          <p:nvPr/>
        </p:nvSpPr>
        <p:spPr>
          <a:xfrm>
            <a:off x="6911848" y="3494692"/>
            <a:ext cx="351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적외선 </a:t>
            </a:r>
            <a:r>
              <a:rPr lang="en-US" altLang="ko-KR" sz="1200" dirty="0" smtClean="0"/>
              <a:t>2, 3 </a:t>
            </a:r>
            <a:r>
              <a:rPr lang="ko-KR" altLang="en-US" sz="1200" dirty="0" smtClean="0"/>
              <a:t>센서가 모두 거리 값</a:t>
            </a:r>
            <a:r>
              <a:rPr lang="en-US" altLang="ko-KR" sz="1200" dirty="0" smtClean="0"/>
              <a:t>(13)</a:t>
            </a:r>
            <a:r>
              <a:rPr lang="ko-KR" altLang="en-US" sz="1200" dirty="0" smtClean="0"/>
              <a:t> 보다 클 때</a:t>
            </a:r>
            <a:endParaRPr lang="en-US" altLang="ko-KR" sz="1200" dirty="0" smtClean="0"/>
          </a:p>
          <a:p>
            <a:r>
              <a:rPr lang="ko-KR" altLang="en-US" sz="1200" dirty="0" smtClean="0"/>
              <a:t>속도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전진 </a:t>
            </a:r>
            <a:r>
              <a:rPr lang="en-US" altLang="ko-KR" sz="1200" dirty="0" smtClean="0"/>
              <a:t>350 </a:t>
            </a:r>
            <a:r>
              <a:rPr lang="ko-KR" altLang="en-US" sz="1200" dirty="0" smtClean="0"/>
              <a:t>속도</a:t>
            </a:r>
            <a:r>
              <a:rPr lang="en-US" altLang="ko-KR" sz="1200" dirty="0" smtClean="0"/>
              <a:t>),</a:t>
            </a:r>
            <a:r>
              <a:rPr lang="ko-KR" altLang="en-US" sz="1200" dirty="0" smtClean="0"/>
              <a:t> 조향 왼쪽 </a:t>
            </a:r>
            <a:r>
              <a:rPr lang="en-US" altLang="ko-KR" sz="1200" dirty="0" smtClean="0"/>
              <a:t>20</a:t>
            </a:r>
            <a:r>
              <a:rPr lang="ko-KR" altLang="en-US" sz="1200" dirty="0" smtClean="0"/>
              <a:t>도</a:t>
            </a:r>
            <a:endParaRPr lang="en-US" sz="1200" dirty="0"/>
          </a:p>
        </p:txBody>
      </p:sp>
      <p:grpSp>
        <p:nvGrpSpPr>
          <p:cNvPr id="124" name="그룹 123"/>
          <p:cNvGrpSpPr/>
          <p:nvPr/>
        </p:nvGrpSpPr>
        <p:grpSpPr>
          <a:xfrm>
            <a:off x="5660257" y="3960986"/>
            <a:ext cx="493991" cy="1008713"/>
            <a:chOff x="9941326" y="4742066"/>
            <a:chExt cx="493991" cy="1008713"/>
          </a:xfrm>
        </p:grpSpPr>
        <p:pic>
          <p:nvPicPr>
            <p:cNvPr id="110" name="그림 109"/>
            <p:cNvPicPr>
              <a:picLocks noChangeAspect="1"/>
            </p:cNvPicPr>
            <p:nvPr/>
          </p:nvPicPr>
          <p:blipFill rotWithShape="1">
            <a:blip r:embed="rId4"/>
            <a:srcRect b="18867"/>
            <a:stretch/>
          </p:blipFill>
          <p:spPr>
            <a:xfrm>
              <a:off x="10120992" y="5109367"/>
              <a:ext cx="314325" cy="641412"/>
            </a:xfrm>
            <a:prstGeom prst="rect">
              <a:avLst/>
            </a:prstGeom>
          </p:spPr>
        </p:pic>
        <p:cxnSp>
          <p:nvCxnSpPr>
            <p:cNvPr id="111" name="직선 연결선 110"/>
            <p:cNvCxnSpPr/>
            <p:nvPr/>
          </p:nvCxnSpPr>
          <p:spPr>
            <a:xfrm flipV="1">
              <a:off x="9983164" y="4742066"/>
              <a:ext cx="139563" cy="38885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TextBox 111"/>
            <p:cNvSpPr txBox="1"/>
            <p:nvPr/>
          </p:nvSpPr>
          <p:spPr>
            <a:xfrm>
              <a:off x="9941326" y="4993230"/>
              <a:ext cx="392498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sp>
          <p:nvSpPr>
            <p:cNvPr id="114" name="직사각형 113"/>
            <p:cNvSpPr/>
            <p:nvPr/>
          </p:nvSpPr>
          <p:spPr>
            <a:xfrm>
              <a:off x="10364018" y="5122282"/>
              <a:ext cx="60344" cy="556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5" name="그림 11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167745" y="4846550"/>
              <a:ext cx="200025" cy="157163"/>
            </a:xfrm>
            <a:prstGeom prst="rect">
              <a:avLst/>
            </a:prstGeom>
          </p:spPr>
        </p:pic>
        <p:sp>
          <p:nvSpPr>
            <p:cNvPr id="123" name="직사각형 122"/>
            <p:cNvSpPr/>
            <p:nvPr/>
          </p:nvSpPr>
          <p:spPr>
            <a:xfrm>
              <a:off x="10258981" y="5123687"/>
              <a:ext cx="54257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6" name="TextBox 125"/>
          <p:cNvSpPr txBox="1"/>
          <p:nvPr/>
        </p:nvSpPr>
        <p:spPr>
          <a:xfrm>
            <a:off x="6911848" y="4340286"/>
            <a:ext cx="351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적외선 </a:t>
            </a:r>
            <a:r>
              <a:rPr lang="en-US" altLang="ko-KR" sz="1200" dirty="0" smtClean="0"/>
              <a:t>1 </a:t>
            </a:r>
            <a:r>
              <a:rPr lang="ko-KR" altLang="en-US" sz="1200" dirty="0" smtClean="0"/>
              <a:t>센서가 거리 값</a:t>
            </a:r>
            <a:r>
              <a:rPr lang="en-US" altLang="ko-KR" sz="1200" dirty="0" smtClean="0"/>
              <a:t>(13) </a:t>
            </a:r>
            <a:r>
              <a:rPr lang="ko-KR" altLang="en-US" sz="1200" dirty="0" smtClean="0"/>
              <a:t>보다 클 때</a:t>
            </a:r>
            <a:endParaRPr lang="en-US" altLang="ko-KR" sz="1200" dirty="0" smtClean="0"/>
          </a:p>
          <a:p>
            <a:r>
              <a:rPr lang="ko-KR" altLang="en-US" sz="1200" dirty="0" smtClean="0"/>
              <a:t>속도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전진 </a:t>
            </a:r>
            <a:r>
              <a:rPr lang="en-US" altLang="ko-KR" sz="1200" dirty="0" smtClean="0"/>
              <a:t>350 </a:t>
            </a:r>
            <a:r>
              <a:rPr lang="ko-KR" altLang="en-US" sz="1200" dirty="0" smtClean="0"/>
              <a:t>속도</a:t>
            </a:r>
            <a:r>
              <a:rPr lang="en-US" altLang="ko-KR" sz="1200" dirty="0" smtClean="0"/>
              <a:t>),</a:t>
            </a:r>
            <a:r>
              <a:rPr lang="ko-KR" altLang="en-US" sz="1200" dirty="0" smtClean="0"/>
              <a:t> 조향 오른쪽 </a:t>
            </a:r>
            <a:r>
              <a:rPr lang="en-US" altLang="ko-KR" sz="1200" dirty="0" smtClean="0"/>
              <a:t>10</a:t>
            </a:r>
            <a:r>
              <a:rPr lang="ko-KR" altLang="en-US" sz="1200" dirty="0"/>
              <a:t>도</a:t>
            </a:r>
            <a:endParaRPr lang="en-US" sz="1200" dirty="0"/>
          </a:p>
        </p:txBody>
      </p:sp>
      <p:grpSp>
        <p:nvGrpSpPr>
          <p:cNvPr id="1024" name="그룹 1023"/>
          <p:cNvGrpSpPr/>
          <p:nvPr/>
        </p:nvGrpSpPr>
        <p:grpSpPr>
          <a:xfrm>
            <a:off x="6248479" y="4644858"/>
            <a:ext cx="570775" cy="969829"/>
            <a:chOff x="6280493" y="5662384"/>
            <a:chExt cx="570775" cy="969829"/>
          </a:xfrm>
        </p:grpSpPr>
        <p:pic>
          <p:nvPicPr>
            <p:cNvPr id="117" name="그림 116"/>
            <p:cNvPicPr>
              <a:picLocks noChangeAspect="1"/>
            </p:cNvPicPr>
            <p:nvPr/>
          </p:nvPicPr>
          <p:blipFill rotWithShape="1">
            <a:blip r:embed="rId4"/>
            <a:srcRect b="18461"/>
            <a:stretch/>
          </p:blipFill>
          <p:spPr>
            <a:xfrm>
              <a:off x="6280493" y="5987587"/>
              <a:ext cx="314325" cy="644626"/>
            </a:xfrm>
            <a:prstGeom prst="rect">
              <a:avLst/>
            </a:prstGeom>
          </p:spPr>
        </p:pic>
        <p:sp>
          <p:nvSpPr>
            <p:cNvPr id="119" name="TextBox 118"/>
            <p:cNvSpPr txBox="1"/>
            <p:nvPr/>
          </p:nvSpPr>
          <p:spPr>
            <a:xfrm>
              <a:off x="6459013" y="5871450"/>
              <a:ext cx="392255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sp>
          <p:nvSpPr>
            <p:cNvPr id="120" name="직사각형 119"/>
            <p:cNvSpPr/>
            <p:nvPr/>
          </p:nvSpPr>
          <p:spPr>
            <a:xfrm>
              <a:off x="6306702" y="6001006"/>
              <a:ext cx="60344" cy="556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21" name="직선 연결선 120"/>
            <p:cNvCxnSpPr/>
            <p:nvPr/>
          </p:nvCxnSpPr>
          <p:spPr>
            <a:xfrm flipH="1" flipV="1">
              <a:off x="6680446" y="5662384"/>
              <a:ext cx="85923" cy="3834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2" name="그림 121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349548" y="5734125"/>
              <a:ext cx="176213" cy="147638"/>
            </a:xfrm>
            <a:prstGeom prst="rect">
              <a:avLst/>
            </a:prstGeom>
          </p:spPr>
        </p:pic>
        <p:sp>
          <p:nvSpPr>
            <p:cNvPr id="127" name="직사각형 126"/>
            <p:cNvSpPr/>
            <p:nvPr/>
          </p:nvSpPr>
          <p:spPr>
            <a:xfrm>
              <a:off x="6415058" y="5982452"/>
              <a:ext cx="60344" cy="556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0" name="TextBox 129"/>
          <p:cNvSpPr txBox="1"/>
          <p:nvPr/>
        </p:nvSpPr>
        <p:spPr>
          <a:xfrm>
            <a:off x="6911848" y="5132802"/>
            <a:ext cx="351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적외선 </a:t>
            </a:r>
            <a:r>
              <a:rPr lang="en-US" altLang="ko-KR" sz="1200" dirty="0" smtClean="0"/>
              <a:t>3 </a:t>
            </a:r>
            <a:r>
              <a:rPr lang="ko-KR" altLang="en-US" sz="1200" dirty="0" smtClean="0"/>
              <a:t>센서가 거리 값</a:t>
            </a:r>
            <a:r>
              <a:rPr lang="en-US" altLang="ko-KR" sz="1200" dirty="0" smtClean="0"/>
              <a:t>(13) </a:t>
            </a:r>
            <a:r>
              <a:rPr lang="ko-KR" altLang="en-US" sz="1200" dirty="0" smtClean="0"/>
              <a:t>보다 클 때</a:t>
            </a:r>
            <a:endParaRPr lang="en-US" altLang="ko-KR" sz="1200" dirty="0" smtClean="0"/>
          </a:p>
          <a:p>
            <a:r>
              <a:rPr lang="ko-KR" altLang="en-US" sz="1200" dirty="0" smtClean="0"/>
              <a:t>속도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전진 </a:t>
            </a:r>
            <a:r>
              <a:rPr lang="en-US" altLang="ko-KR" sz="1200" dirty="0" smtClean="0"/>
              <a:t>350 </a:t>
            </a:r>
            <a:r>
              <a:rPr lang="ko-KR" altLang="en-US" sz="1200" dirty="0" smtClean="0"/>
              <a:t>속도</a:t>
            </a:r>
            <a:r>
              <a:rPr lang="en-US" altLang="ko-KR" sz="1200" dirty="0" smtClean="0"/>
              <a:t>),</a:t>
            </a:r>
            <a:r>
              <a:rPr lang="ko-KR" altLang="en-US" sz="1200" dirty="0" smtClean="0"/>
              <a:t> 조향 왼쪽 </a:t>
            </a:r>
            <a:r>
              <a:rPr lang="en-US" altLang="ko-KR" sz="1200" dirty="0" smtClean="0"/>
              <a:t>10</a:t>
            </a:r>
            <a:r>
              <a:rPr lang="ko-KR" altLang="en-US" sz="1200" dirty="0"/>
              <a:t>도</a:t>
            </a:r>
            <a:endParaRPr lang="en-US" sz="1200" dirty="0"/>
          </a:p>
        </p:txBody>
      </p:sp>
      <p:pic>
        <p:nvPicPr>
          <p:cNvPr id="1026" name="그림 102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6200000">
            <a:off x="5500571" y="5672956"/>
            <a:ext cx="795338" cy="366713"/>
          </a:xfrm>
          <a:prstGeom prst="rect">
            <a:avLst/>
          </a:prstGeom>
        </p:spPr>
      </p:pic>
      <p:sp>
        <p:nvSpPr>
          <p:cNvPr id="132" name="TextBox 131"/>
          <p:cNvSpPr txBox="1"/>
          <p:nvPr/>
        </p:nvSpPr>
        <p:spPr>
          <a:xfrm>
            <a:off x="6911848" y="5710841"/>
            <a:ext cx="351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적외선 </a:t>
            </a:r>
            <a:r>
              <a:rPr lang="en-US" altLang="ko-KR" sz="1200" dirty="0" smtClean="0"/>
              <a:t>1,2,3 </a:t>
            </a:r>
            <a:r>
              <a:rPr lang="ko-KR" altLang="en-US" sz="1200" dirty="0" smtClean="0"/>
              <a:t>모두 </a:t>
            </a:r>
            <a:r>
              <a:rPr lang="ko-KR" altLang="en-US" sz="1200" dirty="0"/>
              <a:t> </a:t>
            </a:r>
            <a:r>
              <a:rPr lang="ko-KR" altLang="en-US" sz="1200" dirty="0" smtClean="0"/>
              <a:t>닿지 않을 때</a:t>
            </a:r>
            <a:endParaRPr lang="en-US" altLang="ko-KR" sz="1200" dirty="0" smtClean="0"/>
          </a:p>
          <a:p>
            <a:r>
              <a:rPr lang="ko-KR" altLang="en-US" sz="1200" dirty="0" smtClean="0"/>
              <a:t>속도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전진 </a:t>
            </a:r>
            <a:r>
              <a:rPr lang="en-US" altLang="ko-KR" sz="1200" dirty="0" smtClean="0"/>
              <a:t>350 </a:t>
            </a:r>
            <a:r>
              <a:rPr lang="ko-KR" altLang="en-US" sz="1200" dirty="0" smtClean="0"/>
              <a:t>속도</a:t>
            </a:r>
            <a:r>
              <a:rPr lang="en-US" altLang="ko-KR" sz="1200" dirty="0" smtClean="0"/>
              <a:t>),</a:t>
            </a:r>
            <a:r>
              <a:rPr lang="ko-KR" altLang="en-US" sz="1200" dirty="0" smtClean="0"/>
              <a:t> 조향 가운데</a:t>
            </a:r>
            <a:endParaRPr lang="en-US" sz="1200" dirty="0"/>
          </a:p>
        </p:txBody>
      </p:sp>
      <p:sp>
        <p:nvSpPr>
          <p:cNvPr id="1027" name="TextBox 1026"/>
          <p:cNvSpPr txBox="1"/>
          <p:nvPr/>
        </p:nvSpPr>
        <p:spPr>
          <a:xfrm>
            <a:off x="6662742" y="0"/>
            <a:ext cx="37671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 smtClean="0">
                <a:solidFill>
                  <a:srgbClr val="FF0000"/>
                </a:solidFill>
              </a:rPr>
              <a:t>왼쪽으로 자율주행 하는 프로그램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84435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_x225575944" descr="EMB00003524677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08" y="0"/>
            <a:ext cx="4875454" cy="6883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직사각형 4"/>
          <p:cNvSpPr/>
          <p:nvPr/>
        </p:nvSpPr>
        <p:spPr>
          <a:xfrm>
            <a:off x="16625" y="216130"/>
            <a:ext cx="4846320" cy="73983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오른쪽 화살표 5"/>
          <p:cNvSpPr/>
          <p:nvPr/>
        </p:nvSpPr>
        <p:spPr>
          <a:xfrm>
            <a:off x="5095702" y="399011"/>
            <a:ext cx="540327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직사각형 7"/>
          <p:cNvSpPr/>
          <p:nvPr/>
        </p:nvSpPr>
        <p:spPr>
          <a:xfrm>
            <a:off x="16625" y="997526"/>
            <a:ext cx="3532910" cy="73983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직사각형 8"/>
          <p:cNvSpPr/>
          <p:nvPr/>
        </p:nvSpPr>
        <p:spPr>
          <a:xfrm>
            <a:off x="16625" y="1778923"/>
            <a:ext cx="3532910" cy="73983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직사각형 9"/>
          <p:cNvSpPr/>
          <p:nvPr/>
        </p:nvSpPr>
        <p:spPr>
          <a:xfrm>
            <a:off x="16625" y="2552007"/>
            <a:ext cx="3532910" cy="73983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직사각형 10"/>
          <p:cNvSpPr/>
          <p:nvPr/>
        </p:nvSpPr>
        <p:spPr>
          <a:xfrm>
            <a:off x="16625" y="3333404"/>
            <a:ext cx="3532910" cy="73983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직사각형 11"/>
          <p:cNvSpPr/>
          <p:nvPr/>
        </p:nvSpPr>
        <p:spPr>
          <a:xfrm>
            <a:off x="16625" y="4114802"/>
            <a:ext cx="2144684" cy="69826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직사각형 12"/>
          <p:cNvSpPr/>
          <p:nvPr/>
        </p:nvSpPr>
        <p:spPr>
          <a:xfrm>
            <a:off x="16625" y="4879573"/>
            <a:ext cx="2144684" cy="65670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직사각형 13"/>
          <p:cNvSpPr/>
          <p:nvPr/>
        </p:nvSpPr>
        <p:spPr>
          <a:xfrm>
            <a:off x="16625" y="5594467"/>
            <a:ext cx="1795550" cy="49876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오른쪽 화살표 14"/>
          <p:cNvSpPr/>
          <p:nvPr/>
        </p:nvSpPr>
        <p:spPr>
          <a:xfrm>
            <a:off x="2003368" y="5710841"/>
            <a:ext cx="3632662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오른쪽 화살표 15"/>
          <p:cNvSpPr/>
          <p:nvPr/>
        </p:nvSpPr>
        <p:spPr>
          <a:xfrm>
            <a:off x="3740728" y="1217812"/>
            <a:ext cx="1895302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오른쪽 화살표 16"/>
          <p:cNvSpPr/>
          <p:nvPr/>
        </p:nvSpPr>
        <p:spPr>
          <a:xfrm>
            <a:off x="3740728" y="2003366"/>
            <a:ext cx="1895302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오른쪽 화살표 17"/>
          <p:cNvSpPr/>
          <p:nvPr/>
        </p:nvSpPr>
        <p:spPr>
          <a:xfrm>
            <a:off x="3740728" y="2776450"/>
            <a:ext cx="1895302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오른쪽 화살표 18"/>
          <p:cNvSpPr/>
          <p:nvPr/>
        </p:nvSpPr>
        <p:spPr>
          <a:xfrm>
            <a:off x="3740728" y="3557847"/>
            <a:ext cx="1895302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오른쪽 화살표 19"/>
          <p:cNvSpPr/>
          <p:nvPr/>
        </p:nvSpPr>
        <p:spPr>
          <a:xfrm>
            <a:off x="2369127" y="4318463"/>
            <a:ext cx="3266903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오른쪽 화살표 22"/>
          <p:cNvSpPr/>
          <p:nvPr/>
        </p:nvSpPr>
        <p:spPr>
          <a:xfrm>
            <a:off x="2369127" y="5062452"/>
            <a:ext cx="3266903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6" name="그룹 55"/>
          <p:cNvGrpSpPr/>
          <p:nvPr/>
        </p:nvGrpSpPr>
        <p:grpSpPr>
          <a:xfrm>
            <a:off x="5616767" y="886634"/>
            <a:ext cx="573575" cy="1068359"/>
            <a:chOff x="6727064" y="1450397"/>
            <a:chExt cx="573575" cy="1068359"/>
          </a:xfrm>
        </p:grpSpPr>
        <p:cxnSp>
          <p:nvCxnSpPr>
            <p:cNvPr id="40" name="직선 연결선 39"/>
            <p:cNvCxnSpPr>
              <a:stCxn id="41" idx="1"/>
            </p:cNvCxnSpPr>
            <p:nvPr/>
          </p:nvCxnSpPr>
          <p:spPr>
            <a:xfrm flipV="1">
              <a:off x="6727064" y="1450397"/>
              <a:ext cx="299880" cy="20155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Box 40"/>
            <p:cNvSpPr txBox="1"/>
            <p:nvPr/>
          </p:nvSpPr>
          <p:spPr>
            <a:xfrm>
              <a:off x="6727064" y="1559615"/>
              <a:ext cx="392498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600" dirty="0" smtClean="0"/>
                <a:t>100</a:t>
              </a:r>
              <a:endParaRPr lang="en-US" sz="600" dirty="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6903940" y="1564378"/>
              <a:ext cx="396699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pic>
          <p:nvPicPr>
            <p:cNvPr id="44" name="그림 43"/>
            <p:cNvPicPr>
              <a:picLocks noChangeAspect="1"/>
            </p:cNvPicPr>
            <p:nvPr/>
          </p:nvPicPr>
          <p:blipFill rotWithShape="1">
            <a:blip r:embed="rId4"/>
            <a:srcRect l="15775" b="2080"/>
            <a:stretch/>
          </p:blipFill>
          <p:spPr>
            <a:xfrm>
              <a:off x="6874244" y="1682122"/>
              <a:ext cx="357706" cy="836634"/>
            </a:xfrm>
            <a:prstGeom prst="rect">
              <a:avLst/>
            </a:prstGeom>
          </p:spPr>
        </p:pic>
        <p:sp>
          <p:nvSpPr>
            <p:cNvPr id="37" name="직사각형 36"/>
            <p:cNvSpPr/>
            <p:nvPr/>
          </p:nvSpPr>
          <p:spPr>
            <a:xfrm>
              <a:off x="7122414" y="1714396"/>
              <a:ext cx="60344" cy="556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그룹 75"/>
          <p:cNvGrpSpPr/>
          <p:nvPr/>
        </p:nvGrpSpPr>
        <p:grpSpPr>
          <a:xfrm>
            <a:off x="6089167" y="1642001"/>
            <a:ext cx="573575" cy="984578"/>
            <a:chOff x="6089167" y="1642001"/>
            <a:chExt cx="573575" cy="984578"/>
          </a:xfrm>
        </p:grpSpPr>
        <p:pic>
          <p:nvPicPr>
            <p:cNvPr id="59" name="그림 58"/>
            <p:cNvPicPr>
              <a:picLocks noChangeAspect="1"/>
            </p:cNvPicPr>
            <p:nvPr/>
          </p:nvPicPr>
          <p:blipFill rotWithShape="1">
            <a:blip r:embed="rId5"/>
            <a:srcRect b="18867"/>
            <a:stretch/>
          </p:blipFill>
          <p:spPr>
            <a:xfrm>
              <a:off x="6268833" y="1985167"/>
              <a:ext cx="314325" cy="641412"/>
            </a:xfrm>
            <a:prstGeom prst="rect">
              <a:avLst/>
            </a:prstGeom>
          </p:spPr>
        </p:pic>
        <p:cxnSp>
          <p:nvCxnSpPr>
            <p:cNvPr id="60" name="직선 연결선 59"/>
            <p:cNvCxnSpPr/>
            <p:nvPr/>
          </p:nvCxnSpPr>
          <p:spPr>
            <a:xfrm flipV="1">
              <a:off x="6091124" y="1642001"/>
              <a:ext cx="246398" cy="36452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TextBox 60"/>
            <p:cNvSpPr txBox="1"/>
            <p:nvPr/>
          </p:nvSpPr>
          <p:spPr>
            <a:xfrm>
              <a:off x="6089167" y="1869030"/>
              <a:ext cx="392498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6266043" y="1869030"/>
              <a:ext cx="396699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sp>
          <p:nvSpPr>
            <p:cNvPr id="69" name="직사각형 68"/>
            <p:cNvSpPr/>
            <p:nvPr/>
          </p:nvSpPr>
          <p:spPr>
            <a:xfrm>
              <a:off x="6511859" y="1998082"/>
              <a:ext cx="60344" cy="556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2" name="그림 7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315586" y="1722350"/>
              <a:ext cx="200025" cy="157163"/>
            </a:xfrm>
            <a:prstGeom prst="rect">
              <a:avLst/>
            </a:prstGeom>
          </p:spPr>
        </p:pic>
      </p:grpSp>
      <p:grpSp>
        <p:nvGrpSpPr>
          <p:cNvPr id="86" name="그룹 85"/>
          <p:cNvGrpSpPr/>
          <p:nvPr/>
        </p:nvGrpSpPr>
        <p:grpSpPr>
          <a:xfrm>
            <a:off x="5697384" y="2411713"/>
            <a:ext cx="593879" cy="1076368"/>
            <a:chOff x="9914982" y="2692944"/>
            <a:chExt cx="593879" cy="1076368"/>
          </a:xfrm>
        </p:grpSpPr>
        <p:cxnSp>
          <p:nvCxnSpPr>
            <p:cNvPr id="80" name="직선 연결선 79"/>
            <p:cNvCxnSpPr/>
            <p:nvPr/>
          </p:nvCxnSpPr>
          <p:spPr>
            <a:xfrm flipH="1" flipV="1">
              <a:off x="10157093" y="2692944"/>
              <a:ext cx="351768" cy="27200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TextBox 80"/>
            <p:cNvSpPr txBox="1"/>
            <p:nvPr/>
          </p:nvSpPr>
          <p:spPr>
            <a:xfrm>
              <a:off x="10116363" y="2814934"/>
              <a:ext cx="314425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600" dirty="0" smtClean="0"/>
                <a:t>100</a:t>
              </a:r>
              <a:endParaRPr lang="en-US" sz="600" dirty="0"/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9944678" y="2814934"/>
              <a:ext cx="396699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pic>
          <p:nvPicPr>
            <p:cNvPr id="83" name="그림 82"/>
            <p:cNvPicPr>
              <a:picLocks noChangeAspect="1"/>
            </p:cNvPicPr>
            <p:nvPr/>
          </p:nvPicPr>
          <p:blipFill rotWithShape="1">
            <a:blip r:embed="rId4"/>
            <a:srcRect l="15775" b="2080"/>
            <a:stretch/>
          </p:blipFill>
          <p:spPr>
            <a:xfrm>
              <a:off x="9914982" y="2932678"/>
              <a:ext cx="357706" cy="836634"/>
            </a:xfrm>
            <a:prstGeom prst="rect">
              <a:avLst/>
            </a:prstGeom>
          </p:spPr>
        </p:pic>
        <p:sp>
          <p:nvSpPr>
            <p:cNvPr id="84" name="직사각형 83"/>
            <p:cNvSpPr/>
            <p:nvPr/>
          </p:nvSpPr>
          <p:spPr>
            <a:xfrm>
              <a:off x="9932480" y="2958104"/>
              <a:ext cx="60344" cy="556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그룹 105"/>
          <p:cNvGrpSpPr/>
          <p:nvPr/>
        </p:nvGrpSpPr>
        <p:grpSpPr>
          <a:xfrm>
            <a:off x="6266043" y="3142004"/>
            <a:ext cx="573565" cy="959551"/>
            <a:chOff x="9732747" y="4679250"/>
            <a:chExt cx="573565" cy="959551"/>
          </a:xfrm>
        </p:grpSpPr>
        <p:pic>
          <p:nvPicPr>
            <p:cNvPr id="97" name="그림 96"/>
            <p:cNvPicPr>
              <a:picLocks noChangeAspect="1"/>
            </p:cNvPicPr>
            <p:nvPr/>
          </p:nvPicPr>
          <p:blipFill rotWithShape="1">
            <a:blip r:embed="rId5"/>
            <a:srcRect b="18461"/>
            <a:stretch/>
          </p:blipFill>
          <p:spPr>
            <a:xfrm>
              <a:off x="9735537" y="4994175"/>
              <a:ext cx="314325" cy="644626"/>
            </a:xfrm>
            <a:prstGeom prst="rect">
              <a:avLst/>
            </a:prstGeom>
          </p:spPr>
        </p:pic>
        <p:sp>
          <p:nvSpPr>
            <p:cNvPr id="100" name="TextBox 99"/>
            <p:cNvSpPr txBox="1"/>
            <p:nvPr/>
          </p:nvSpPr>
          <p:spPr>
            <a:xfrm>
              <a:off x="9732747" y="4878038"/>
              <a:ext cx="396699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9914057" y="4878038"/>
              <a:ext cx="392255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sp>
          <p:nvSpPr>
            <p:cNvPr id="102" name="직사각형 101"/>
            <p:cNvSpPr/>
            <p:nvPr/>
          </p:nvSpPr>
          <p:spPr>
            <a:xfrm>
              <a:off x="9761746" y="5007594"/>
              <a:ext cx="60344" cy="556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3" name="직선 연결선 102"/>
            <p:cNvCxnSpPr/>
            <p:nvPr/>
          </p:nvCxnSpPr>
          <p:spPr>
            <a:xfrm flipH="1" flipV="1">
              <a:off x="10091727" y="4679250"/>
              <a:ext cx="129686" cy="3731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5" name="그림 10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804592" y="4740713"/>
              <a:ext cx="176213" cy="147638"/>
            </a:xfrm>
            <a:prstGeom prst="rect">
              <a:avLst/>
            </a:prstGeom>
          </p:spPr>
        </p:pic>
      </p:grpSp>
      <p:grpSp>
        <p:nvGrpSpPr>
          <p:cNvPr id="124" name="그룹 123"/>
          <p:cNvGrpSpPr/>
          <p:nvPr/>
        </p:nvGrpSpPr>
        <p:grpSpPr>
          <a:xfrm>
            <a:off x="5660257" y="3960986"/>
            <a:ext cx="493991" cy="1008713"/>
            <a:chOff x="9941326" y="4742066"/>
            <a:chExt cx="493991" cy="1008713"/>
          </a:xfrm>
        </p:grpSpPr>
        <p:pic>
          <p:nvPicPr>
            <p:cNvPr id="110" name="그림 109"/>
            <p:cNvPicPr>
              <a:picLocks noChangeAspect="1"/>
            </p:cNvPicPr>
            <p:nvPr/>
          </p:nvPicPr>
          <p:blipFill rotWithShape="1">
            <a:blip r:embed="rId5"/>
            <a:srcRect b="18867"/>
            <a:stretch/>
          </p:blipFill>
          <p:spPr>
            <a:xfrm>
              <a:off x="10120992" y="5109367"/>
              <a:ext cx="314325" cy="641412"/>
            </a:xfrm>
            <a:prstGeom prst="rect">
              <a:avLst/>
            </a:prstGeom>
          </p:spPr>
        </p:pic>
        <p:cxnSp>
          <p:nvCxnSpPr>
            <p:cNvPr id="111" name="직선 연결선 110"/>
            <p:cNvCxnSpPr/>
            <p:nvPr/>
          </p:nvCxnSpPr>
          <p:spPr>
            <a:xfrm flipV="1">
              <a:off x="9983164" y="4742066"/>
              <a:ext cx="139563" cy="38885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TextBox 111"/>
            <p:cNvSpPr txBox="1"/>
            <p:nvPr/>
          </p:nvSpPr>
          <p:spPr>
            <a:xfrm>
              <a:off x="9941326" y="4993230"/>
              <a:ext cx="392498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sp>
          <p:nvSpPr>
            <p:cNvPr id="114" name="직사각형 113"/>
            <p:cNvSpPr/>
            <p:nvPr/>
          </p:nvSpPr>
          <p:spPr>
            <a:xfrm>
              <a:off x="10364018" y="5122282"/>
              <a:ext cx="60344" cy="556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5" name="그림 11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167745" y="4846550"/>
              <a:ext cx="200025" cy="157163"/>
            </a:xfrm>
            <a:prstGeom prst="rect">
              <a:avLst/>
            </a:prstGeom>
          </p:spPr>
        </p:pic>
        <p:sp>
          <p:nvSpPr>
            <p:cNvPr id="123" name="직사각형 122"/>
            <p:cNvSpPr/>
            <p:nvPr/>
          </p:nvSpPr>
          <p:spPr>
            <a:xfrm>
              <a:off x="10258981" y="5123687"/>
              <a:ext cx="54257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4" name="그룹 1023"/>
          <p:cNvGrpSpPr/>
          <p:nvPr/>
        </p:nvGrpSpPr>
        <p:grpSpPr>
          <a:xfrm>
            <a:off x="6248479" y="4644858"/>
            <a:ext cx="570775" cy="969829"/>
            <a:chOff x="6280493" y="5662384"/>
            <a:chExt cx="570775" cy="969829"/>
          </a:xfrm>
        </p:grpSpPr>
        <p:pic>
          <p:nvPicPr>
            <p:cNvPr id="117" name="그림 116"/>
            <p:cNvPicPr>
              <a:picLocks noChangeAspect="1"/>
            </p:cNvPicPr>
            <p:nvPr/>
          </p:nvPicPr>
          <p:blipFill rotWithShape="1">
            <a:blip r:embed="rId5"/>
            <a:srcRect b="18461"/>
            <a:stretch/>
          </p:blipFill>
          <p:spPr>
            <a:xfrm>
              <a:off x="6280493" y="5987587"/>
              <a:ext cx="314325" cy="644626"/>
            </a:xfrm>
            <a:prstGeom prst="rect">
              <a:avLst/>
            </a:prstGeom>
          </p:spPr>
        </p:pic>
        <p:sp>
          <p:nvSpPr>
            <p:cNvPr id="119" name="TextBox 118"/>
            <p:cNvSpPr txBox="1"/>
            <p:nvPr/>
          </p:nvSpPr>
          <p:spPr>
            <a:xfrm>
              <a:off x="6459013" y="5871450"/>
              <a:ext cx="392255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sp>
          <p:nvSpPr>
            <p:cNvPr id="120" name="직사각형 119"/>
            <p:cNvSpPr/>
            <p:nvPr/>
          </p:nvSpPr>
          <p:spPr>
            <a:xfrm>
              <a:off x="6306702" y="6001006"/>
              <a:ext cx="60344" cy="556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21" name="직선 연결선 120"/>
            <p:cNvCxnSpPr/>
            <p:nvPr/>
          </p:nvCxnSpPr>
          <p:spPr>
            <a:xfrm flipH="1" flipV="1">
              <a:off x="6680446" y="5662384"/>
              <a:ext cx="85923" cy="3834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2" name="그림 121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349548" y="5734125"/>
              <a:ext cx="176213" cy="147638"/>
            </a:xfrm>
            <a:prstGeom prst="rect">
              <a:avLst/>
            </a:prstGeom>
          </p:spPr>
        </p:pic>
        <p:sp>
          <p:nvSpPr>
            <p:cNvPr id="127" name="직사각형 126"/>
            <p:cNvSpPr/>
            <p:nvPr/>
          </p:nvSpPr>
          <p:spPr>
            <a:xfrm>
              <a:off x="6415058" y="5982452"/>
              <a:ext cx="60344" cy="556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26" name="그림 102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6200000">
            <a:off x="5500571" y="5672956"/>
            <a:ext cx="795338" cy="366713"/>
          </a:xfrm>
          <a:prstGeom prst="rect">
            <a:avLst/>
          </a:prstGeom>
        </p:spPr>
      </p:pic>
      <p:grpSp>
        <p:nvGrpSpPr>
          <p:cNvPr id="93" name="그룹 92"/>
          <p:cNvGrpSpPr/>
          <p:nvPr/>
        </p:nvGrpSpPr>
        <p:grpSpPr>
          <a:xfrm>
            <a:off x="5821762" y="38243"/>
            <a:ext cx="750441" cy="982569"/>
            <a:chOff x="7617229" y="1217812"/>
            <a:chExt cx="750441" cy="982569"/>
          </a:xfrm>
        </p:grpSpPr>
        <p:cxnSp>
          <p:nvCxnSpPr>
            <p:cNvPr id="94" name="직선 연결선 93"/>
            <p:cNvCxnSpPr/>
            <p:nvPr/>
          </p:nvCxnSpPr>
          <p:spPr>
            <a:xfrm>
              <a:off x="7617229" y="1243886"/>
              <a:ext cx="67316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TextBox 94"/>
            <p:cNvSpPr txBox="1"/>
            <p:nvPr/>
          </p:nvSpPr>
          <p:spPr>
            <a:xfrm>
              <a:off x="7617229" y="1217812"/>
              <a:ext cx="392498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7794105" y="1217812"/>
              <a:ext cx="396699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7975415" y="1217812"/>
              <a:ext cx="392255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" dirty="0" smtClean="0"/>
                <a:t>거리</a:t>
              </a:r>
              <a:endParaRPr lang="en-US" sz="600" dirty="0"/>
            </a:p>
          </p:txBody>
        </p:sp>
        <p:pic>
          <p:nvPicPr>
            <p:cNvPr id="99" name="그림 98"/>
            <p:cNvPicPr>
              <a:picLocks noChangeAspect="1"/>
            </p:cNvPicPr>
            <p:nvPr/>
          </p:nvPicPr>
          <p:blipFill rotWithShape="1">
            <a:blip r:embed="rId4"/>
            <a:srcRect l="15775"/>
            <a:stretch/>
          </p:blipFill>
          <p:spPr>
            <a:xfrm>
              <a:off x="7794105" y="1345974"/>
              <a:ext cx="357706" cy="854407"/>
            </a:xfrm>
            <a:prstGeom prst="rect">
              <a:avLst/>
            </a:prstGeom>
          </p:spPr>
        </p:pic>
      </p:grpSp>
      <p:sp>
        <p:nvSpPr>
          <p:cNvPr id="104" name="TextBox 103"/>
          <p:cNvSpPr txBox="1"/>
          <p:nvPr/>
        </p:nvSpPr>
        <p:spPr>
          <a:xfrm>
            <a:off x="6911848" y="316871"/>
            <a:ext cx="351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적외선 </a:t>
            </a:r>
            <a:r>
              <a:rPr lang="en-US" altLang="ko-KR" sz="1200" dirty="0" smtClean="0"/>
              <a:t>1, 2, 3 </a:t>
            </a:r>
            <a:r>
              <a:rPr lang="ko-KR" altLang="en-US" sz="1200" dirty="0" smtClean="0"/>
              <a:t>센서가 모두 거리 값</a:t>
            </a:r>
            <a:r>
              <a:rPr lang="en-US" altLang="ko-KR" sz="1200" dirty="0" smtClean="0"/>
              <a:t>(13)</a:t>
            </a:r>
            <a:r>
              <a:rPr lang="ko-KR" altLang="en-US" sz="1200" dirty="0" smtClean="0"/>
              <a:t> 보다 클 때</a:t>
            </a:r>
            <a:endParaRPr lang="en-US" altLang="ko-KR" sz="1200" dirty="0" smtClean="0"/>
          </a:p>
          <a:p>
            <a:r>
              <a:rPr lang="ko-KR" altLang="en-US" sz="1200" dirty="0" smtClean="0"/>
              <a:t>백속도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후진 </a:t>
            </a:r>
            <a:r>
              <a:rPr lang="en-US" altLang="ko-KR" sz="1200" dirty="0" smtClean="0"/>
              <a:t>350 </a:t>
            </a:r>
            <a:r>
              <a:rPr lang="ko-KR" altLang="en-US" sz="1200" dirty="0" smtClean="0"/>
              <a:t>속도</a:t>
            </a:r>
            <a:r>
              <a:rPr lang="en-US" altLang="ko-KR" sz="1200" dirty="0" smtClean="0"/>
              <a:t>),</a:t>
            </a:r>
            <a:r>
              <a:rPr lang="ko-KR" altLang="en-US" sz="1200" dirty="0" smtClean="0"/>
              <a:t> 조향 왼쪽 </a:t>
            </a:r>
            <a:r>
              <a:rPr lang="en-US" altLang="ko-KR" sz="1200" dirty="0" smtClean="0"/>
              <a:t>20</a:t>
            </a:r>
            <a:r>
              <a:rPr lang="ko-KR" altLang="en-US" sz="1200" dirty="0"/>
              <a:t>도</a:t>
            </a:r>
            <a:endParaRPr lang="en-US" sz="1200" dirty="0"/>
          </a:p>
        </p:txBody>
      </p:sp>
      <p:sp>
        <p:nvSpPr>
          <p:cNvPr id="107" name="TextBox 106"/>
          <p:cNvSpPr txBox="1"/>
          <p:nvPr/>
        </p:nvSpPr>
        <p:spPr>
          <a:xfrm>
            <a:off x="6911848" y="1150633"/>
            <a:ext cx="351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적외선 </a:t>
            </a:r>
            <a:r>
              <a:rPr lang="en-US" altLang="ko-KR" sz="1200" dirty="0" smtClean="0"/>
              <a:t>1, 2 </a:t>
            </a:r>
            <a:r>
              <a:rPr lang="ko-KR" altLang="en-US" sz="1200" dirty="0" smtClean="0"/>
              <a:t>센서가 가까이 붙었을 때</a:t>
            </a:r>
            <a:endParaRPr lang="en-US" altLang="ko-KR" sz="1200" dirty="0" smtClean="0"/>
          </a:p>
          <a:p>
            <a:r>
              <a:rPr lang="ko-KR" altLang="en-US" sz="1200" dirty="0" smtClean="0"/>
              <a:t>백속도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후진 </a:t>
            </a:r>
            <a:r>
              <a:rPr lang="en-US" altLang="ko-KR" sz="1200" dirty="0" smtClean="0"/>
              <a:t>350 </a:t>
            </a:r>
            <a:r>
              <a:rPr lang="ko-KR" altLang="en-US" sz="1200" dirty="0" smtClean="0"/>
              <a:t>속도</a:t>
            </a:r>
            <a:r>
              <a:rPr lang="en-US" altLang="ko-KR" sz="1200" dirty="0" smtClean="0"/>
              <a:t>),</a:t>
            </a:r>
            <a:r>
              <a:rPr lang="ko-KR" altLang="en-US" sz="1200" dirty="0" smtClean="0"/>
              <a:t> 조향 왼쪽 </a:t>
            </a:r>
            <a:r>
              <a:rPr lang="en-US" altLang="ko-KR" sz="1200" dirty="0" smtClean="0"/>
              <a:t>20</a:t>
            </a:r>
            <a:r>
              <a:rPr lang="ko-KR" altLang="en-US" sz="1200" dirty="0"/>
              <a:t>도</a:t>
            </a:r>
            <a:endParaRPr lang="en-US" sz="1200" dirty="0"/>
          </a:p>
        </p:txBody>
      </p:sp>
      <p:sp>
        <p:nvSpPr>
          <p:cNvPr id="109" name="TextBox 108"/>
          <p:cNvSpPr txBox="1"/>
          <p:nvPr/>
        </p:nvSpPr>
        <p:spPr>
          <a:xfrm>
            <a:off x="6911848" y="1997423"/>
            <a:ext cx="351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적외선 </a:t>
            </a:r>
            <a:r>
              <a:rPr lang="en-US" altLang="ko-KR" sz="1200" dirty="0" smtClean="0"/>
              <a:t>1, 2 </a:t>
            </a:r>
            <a:r>
              <a:rPr lang="ko-KR" altLang="en-US" sz="1200" dirty="0" smtClean="0"/>
              <a:t>센서가 모두 거리 값</a:t>
            </a:r>
            <a:r>
              <a:rPr lang="en-US" altLang="ko-KR" sz="1200" dirty="0" smtClean="0"/>
              <a:t>(13)</a:t>
            </a:r>
            <a:r>
              <a:rPr lang="ko-KR" altLang="en-US" sz="1200" dirty="0" smtClean="0"/>
              <a:t> 보다 클 때</a:t>
            </a:r>
            <a:endParaRPr lang="en-US" altLang="ko-KR" sz="1200" dirty="0" smtClean="0"/>
          </a:p>
          <a:p>
            <a:r>
              <a:rPr lang="ko-KR" altLang="en-US" sz="1200" dirty="0" smtClean="0"/>
              <a:t>속도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전진 </a:t>
            </a:r>
            <a:r>
              <a:rPr lang="en-US" altLang="ko-KR" sz="1200" dirty="0" smtClean="0"/>
              <a:t>350 </a:t>
            </a:r>
            <a:r>
              <a:rPr lang="ko-KR" altLang="en-US" sz="1200" dirty="0" smtClean="0"/>
              <a:t>속도</a:t>
            </a:r>
            <a:r>
              <a:rPr lang="en-US" altLang="ko-KR" sz="1200" dirty="0" smtClean="0"/>
              <a:t>),</a:t>
            </a:r>
            <a:r>
              <a:rPr lang="ko-KR" altLang="en-US" sz="1200" dirty="0" smtClean="0"/>
              <a:t> 조향 오른쪽 </a:t>
            </a:r>
            <a:r>
              <a:rPr lang="en-US" altLang="ko-KR" sz="1200" dirty="0" smtClean="0"/>
              <a:t>20</a:t>
            </a:r>
            <a:r>
              <a:rPr lang="ko-KR" altLang="en-US" sz="1200" dirty="0"/>
              <a:t>도</a:t>
            </a:r>
            <a:endParaRPr lang="en-US" sz="1200" dirty="0"/>
          </a:p>
        </p:txBody>
      </p:sp>
      <p:sp>
        <p:nvSpPr>
          <p:cNvPr id="113" name="TextBox 112"/>
          <p:cNvSpPr txBox="1"/>
          <p:nvPr/>
        </p:nvSpPr>
        <p:spPr>
          <a:xfrm>
            <a:off x="6911848" y="2751435"/>
            <a:ext cx="351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적외선 </a:t>
            </a:r>
            <a:r>
              <a:rPr lang="en-US" altLang="ko-KR" sz="1200" dirty="0" smtClean="0"/>
              <a:t>2, 3 </a:t>
            </a:r>
            <a:r>
              <a:rPr lang="ko-KR" altLang="en-US" sz="1200" dirty="0" smtClean="0"/>
              <a:t>센서가 가까이 붙었을 때</a:t>
            </a:r>
            <a:endParaRPr lang="en-US" altLang="ko-KR" sz="1200" dirty="0" smtClean="0"/>
          </a:p>
          <a:p>
            <a:r>
              <a:rPr lang="ko-KR" altLang="en-US" sz="1200" dirty="0" smtClean="0"/>
              <a:t>백속도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후진 </a:t>
            </a:r>
            <a:r>
              <a:rPr lang="en-US" altLang="ko-KR" sz="1200" dirty="0" smtClean="0"/>
              <a:t>350 </a:t>
            </a:r>
            <a:r>
              <a:rPr lang="ko-KR" altLang="en-US" sz="1200" dirty="0" smtClean="0"/>
              <a:t>속도</a:t>
            </a:r>
            <a:r>
              <a:rPr lang="en-US" altLang="ko-KR" sz="1200" dirty="0" smtClean="0"/>
              <a:t>),</a:t>
            </a:r>
            <a:r>
              <a:rPr lang="ko-KR" altLang="en-US" sz="1200" dirty="0" smtClean="0"/>
              <a:t> 조향 오른쪽 </a:t>
            </a:r>
            <a:r>
              <a:rPr lang="en-US" altLang="ko-KR" sz="1200" dirty="0" smtClean="0"/>
              <a:t>20</a:t>
            </a:r>
            <a:r>
              <a:rPr lang="ko-KR" altLang="en-US" sz="1200" dirty="0"/>
              <a:t>도</a:t>
            </a:r>
            <a:endParaRPr lang="en-US" sz="1200" dirty="0"/>
          </a:p>
        </p:txBody>
      </p:sp>
      <p:sp>
        <p:nvSpPr>
          <p:cNvPr id="116" name="TextBox 115"/>
          <p:cNvSpPr txBox="1"/>
          <p:nvPr/>
        </p:nvSpPr>
        <p:spPr>
          <a:xfrm>
            <a:off x="6911848" y="3494692"/>
            <a:ext cx="351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적외선 </a:t>
            </a:r>
            <a:r>
              <a:rPr lang="en-US" altLang="ko-KR" sz="1200" dirty="0" smtClean="0"/>
              <a:t>2, 3 </a:t>
            </a:r>
            <a:r>
              <a:rPr lang="ko-KR" altLang="en-US" sz="1200" dirty="0" smtClean="0"/>
              <a:t>센서가 모두 거리 값</a:t>
            </a:r>
            <a:r>
              <a:rPr lang="en-US" altLang="ko-KR" sz="1200" dirty="0" smtClean="0"/>
              <a:t>(13)</a:t>
            </a:r>
            <a:r>
              <a:rPr lang="ko-KR" altLang="en-US" sz="1200" dirty="0" smtClean="0"/>
              <a:t> 보다 클 때</a:t>
            </a:r>
            <a:endParaRPr lang="en-US" altLang="ko-KR" sz="1200" dirty="0" smtClean="0"/>
          </a:p>
          <a:p>
            <a:r>
              <a:rPr lang="ko-KR" altLang="en-US" sz="1200" dirty="0" smtClean="0"/>
              <a:t>속도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전진 </a:t>
            </a:r>
            <a:r>
              <a:rPr lang="en-US" altLang="ko-KR" sz="1200" dirty="0" smtClean="0"/>
              <a:t>350 </a:t>
            </a:r>
            <a:r>
              <a:rPr lang="ko-KR" altLang="en-US" sz="1200" dirty="0" smtClean="0"/>
              <a:t>속도</a:t>
            </a:r>
            <a:r>
              <a:rPr lang="en-US" altLang="ko-KR" sz="1200" dirty="0" smtClean="0"/>
              <a:t>),</a:t>
            </a:r>
            <a:r>
              <a:rPr lang="ko-KR" altLang="en-US" sz="1200" dirty="0" smtClean="0"/>
              <a:t> 조향 왼쪽 </a:t>
            </a:r>
            <a:r>
              <a:rPr lang="en-US" altLang="ko-KR" sz="1200" dirty="0" smtClean="0"/>
              <a:t>20</a:t>
            </a:r>
            <a:r>
              <a:rPr lang="ko-KR" altLang="en-US" sz="1200" dirty="0"/>
              <a:t>도</a:t>
            </a:r>
            <a:endParaRPr lang="en-US" sz="1200" dirty="0"/>
          </a:p>
        </p:txBody>
      </p:sp>
      <p:sp>
        <p:nvSpPr>
          <p:cNvPr id="118" name="TextBox 117"/>
          <p:cNvSpPr txBox="1"/>
          <p:nvPr/>
        </p:nvSpPr>
        <p:spPr>
          <a:xfrm>
            <a:off x="6911848" y="4340286"/>
            <a:ext cx="351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적외선 </a:t>
            </a:r>
            <a:r>
              <a:rPr lang="en-US" altLang="ko-KR" sz="1200" dirty="0" smtClean="0"/>
              <a:t>1 </a:t>
            </a:r>
            <a:r>
              <a:rPr lang="ko-KR" altLang="en-US" sz="1200" dirty="0" smtClean="0"/>
              <a:t>센서가 거리 값</a:t>
            </a:r>
            <a:r>
              <a:rPr lang="en-US" altLang="ko-KR" sz="1200" dirty="0" smtClean="0"/>
              <a:t>(13) </a:t>
            </a:r>
            <a:r>
              <a:rPr lang="ko-KR" altLang="en-US" sz="1200" dirty="0" smtClean="0"/>
              <a:t>보다 클 때</a:t>
            </a:r>
            <a:endParaRPr lang="en-US" altLang="ko-KR" sz="1200" dirty="0" smtClean="0"/>
          </a:p>
          <a:p>
            <a:r>
              <a:rPr lang="ko-KR" altLang="en-US" sz="1200" dirty="0" smtClean="0"/>
              <a:t>속도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전진 </a:t>
            </a:r>
            <a:r>
              <a:rPr lang="en-US" altLang="ko-KR" sz="1200" dirty="0" smtClean="0"/>
              <a:t>350 </a:t>
            </a:r>
            <a:r>
              <a:rPr lang="ko-KR" altLang="en-US" sz="1200" dirty="0" smtClean="0"/>
              <a:t>속도</a:t>
            </a:r>
            <a:r>
              <a:rPr lang="en-US" altLang="ko-KR" sz="1200" dirty="0" smtClean="0"/>
              <a:t>),</a:t>
            </a:r>
            <a:r>
              <a:rPr lang="ko-KR" altLang="en-US" sz="1200" dirty="0" smtClean="0"/>
              <a:t> 조향 오른쪽 </a:t>
            </a:r>
            <a:r>
              <a:rPr lang="en-US" altLang="ko-KR" sz="1200" dirty="0" smtClean="0"/>
              <a:t>10</a:t>
            </a:r>
            <a:r>
              <a:rPr lang="ko-KR" altLang="en-US" sz="1200" dirty="0"/>
              <a:t>도</a:t>
            </a:r>
            <a:endParaRPr lang="en-US" sz="1200" dirty="0"/>
          </a:p>
        </p:txBody>
      </p:sp>
      <p:sp>
        <p:nvSpPr>
          <p:cNvPr id="125" name="TextBox 124"/>
          <p:cNvSpPr txBox="1"/>
          <p:nvPr/>
        </p:nvSpPr>
        <p:spPr>
          <a:xfrm>
            <a:off x="6911848" y="5132802"/>
            <a:ext cx="351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적외선 </a:t>
            </a:r>
            <a:r>
              <a:rPr lang="en-US" altLang="ko-KR" sz="1200" dirty="0" smtClean="0"/>
              <a:t>3 </a:t>
            </a:r>
            <a:r>
              <a:rPr lang="ko-KR" altLang="en-US" sz="1200" dirty="0" smtClean="0"/>
              <a:t>센서가 거리 값</a:t>
            </a:r>
            <a:r>
              <a:rPr lang="en-US" altLang="ko-KR" sz="1200" dirty="0" smtClean="0"/>
              <a:t>(13) </a:t>
            </a:r>
            <a:r>
              <a:rPr lang="ko-KR" altLang="en-US" sz="1200" dirty="0" smtClean="0"/>
              <a:t>보다 클 때</a:t>
            </a:r>
            <a:endParaRPr lang="en-US" altLang="ko-KR" sz="1200" dirty="0" smtClean="0"/>
          </a:p>
          <a:p>
            <a:r>
              <a:rPr lang="ko-KR" altLang="en-US" sz="1200" dirty="0" smtClean="0"/>
              <a:t>속도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전진 </a:t>
            </a:r>
            <a:r>
              <a:rPr lang="en-US" altLang="ko-KR" sz="1200" dirty="0" smtClean="0"/>
              <a:t>350 </a:t>
            </a:r>
            <a:r>
              <a:rPr lang="ko-KR" altLang="en-US" sz="1200" dirty="0" smtClean="0"/>
              <a:t>속도</a:t>
            </a:r>
            <a:r>
              <a:rPr lang="en-US" altLang="ko-KR" sz="1200" dirty="0" smtClean="0"/>
              <a:t>),</a:t>
            </a:r>
            <a:r>
              <a:rPr lang="ko-KR" altLang="en-US" sz="1200" dirty="0" smtClean="0"/>
              <a:t> 조향 왼쪽 </a:t>
            </a:r>
            <a:r>
              <a:rPr lang="en-US" altLang="ko-KR" sz="1200" dirty="0" smtClean="0"/>
              <a:t>10</a:t>
            </a:r>
            <a:r>
              <a:rPr lang="ko-KR" altLang="en-US" sz="1200" dirty="0"/>
              <a:t>도</a:t>
            </a:r>
            <a:endParaRPr lang="en-US" sz="1200" dirty="0"/>
          </a:p>
        </p:txBody>
      </p:sp>
      <p:sp>
        <p:nvSpPr>
          <p:cNvPr id="128" name="TextBox 127"/>
          <p:cNvSpPr txBox="1"/>
          <p:nvPr/>
        </p:nvSpPr>
        <p:spPr>
          <a:xfrm>
            <a:off x="6911848" y="5710841"/>
            <a:ext cx="351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적외선 </a:t>
            </a:r>
            <a:r>
              <a:rPr lang="en-US" altLang="ko-KR" sz="1200" dirty="0" smtClean="0"/>
              <a:t>1,2,3 </a:t>
            </a:r>
            <a:r>
              <a:rPr lang="ko-KR" altLang="en-US" sz="1200" dirty="0" smtClean="0"/>
              <a:t>모두 </a:t>
            </a:r>
            <a:r>
              <a:rPr lang="ko-KR" altLang="en-US" sz="1200" dirty="0"/>
              <a:t> </a:t>
            </a:r>
            <a:r>
              <a:rPr lang="ko-KR" altLang="en-US" sz="1200" dirty="0" smtClean="0"/>
              <a:t>닿지 않을 때</a:t>
            </a:r>
            <a:endParaRPr lang="en-US" altLang="ko-KR" sz="1200" dirty="0" smtClean="0"/>
          </a:p>
          <a:p>
            <a:r>
              <a:rPr lang="ko-KR" altLang="en-US" sz="1200" dirty="0" smtClean="0"/>
              <a:t>속도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전진 </a:t>
            </a:r>
            <a:r>
              <a:rPr lang="en-US" altLang="ko-KR" sz="1200" dirty="0" smtClean="0"/>
              <a:t>350 </a:t>
            </a:r>
            <a:r>
              <a:rPr lang="ko-KR" altLang="en-US" sz="1200" dirty="0" smtClean="0"/>
              <a:t>속도</a:t>
            </a:r>
            <a:r>
              <a:rPr lang="en-US" altLang="ko-KR" sz="1200" dirty="0" smtClean="0"/>
              <a:t>),</a:t>
            </a:r>
            <a:r>
              <a:rPr lang="ko-KR" altLang="en-US" sz="1200" dirty="0" smtClean="0"/>
              <a:t> 조향 가운데</a:t>
            </a:r>
            <a:endParaRPr lang="en-US" sz="1200" dirty="0"/>
          </a:p>
        </p:txBody>
      </p:sp>
      <p:sp>
        <p:nvSpPr>
          <p:cNvPr id="129" name="TextBox 128"/>
          <p:cNvSpPr txBox="1"/>
          <p:nvPr/>
        </p:nvSpPr>
        <p:spPr>
          <a:xfrm>
            <a:off x="6662742" y="0"/>
            <a:ext cx="3843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 smtClean="0">
                <a:solidFill>
                  <a:srgbClr val="FF0000"/>
                </a:solidFill>
              </a:rPr>
              <a:t>오른쪽으로 자율주행 하는 프로그램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11809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_x224141720" descr="EMB0000352467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6033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직사각형 3"/>
          <p:cNvSpPr/>
          <p:nvPr/>
        </p:nvSpPr>
        <p:spPr>
          <a:xfrm>
            <a:off x="0" y="428625"/>
            <a:ext cx="2047875" cy="7620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오른쪽 화살표 4"/>
          <p:cNvSpPr/>
          <p:nvPr/>
        </p:nvSpPr>
        <p:spPr>
          <a:xfrm>
            <a:off x="2230166" y="664152"/>
            <a:ext cx="2618059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961055" y="483541"/>
            <a:ext cx="52564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거    리</a:t>
            </a:r>
            <a:r>
              <a:rPr lang="en-US" altLang="ko-KR" sz="1200" dirty="0" smtClean="0"/>
              <a:t>: </a:t>
            </a:r>
            <a:r>
              <a:rPr lang="ko-KR" altLang="en-US" sz="1200" dirty="0" smtClean="0"/>
              <a:t>자율주행 시 장애물 사이의 거리 설정</a:t>
            </a:r>
            <a:endParaRPr lang="en-US" altLang="ko-KR" sz="1200" dirty="0" smtClean="0"/>
          </a:p>
          <a:p>
            <a:r>
              <a:rPr lang="ko-KR" altLang="en-US" sz="1200" dirty="0" smtClean="0"/>
              <a:t>속    도</a:t>
            </a:r>
            <a:r>
              <a:rPr lang="en-US" altLang="ko-KR" sz="1200" dirty="0" smtClean="0"/>
              <a:t>:</a:t>
            </a:r>
            <a:r>
              <a:rPr lang="ko-KR" altLang="en-US" sz="1200" dirty="0" smtClean="0"/>
              <a:t> 자율주행 시 전진 할 때 속도 설정</a:t>
            </a:r>
            <a:endParaRPr lang="en-US" altLang="ko-KR" sz="1200" dirty="0" smtClean="0"/>
          </a:p>
          <a:p>
            <a:r>
              <a:rPr lang="ko-KR" altLang="en-US" sz="1200" dirty="0" smtClean="0"/>
              <a:t>백속도</a:t>
            </a:r>
            <a:r>
              <a:rPr lang="en-US" altLang="ko-KR" sz="1200" dirty="0" smtClean="0"/>
              <a:t>: </a:t>
            </a:r>
            <a:r>
              <a:rPr lang="ko-KR" altLang="en-US" sz="1200" dirty="0" smtClean="0"/>
              <a:t>자율주행 시 후진 할 때 속도 설정</a:t>
            </a:r>
            <a:endParaRPr lang="en-US" sz="1200" dirty="0"/>
          </a:p>
        </p:txBody>
      </p:sp>
      <p:sp>
        <p:nvSpPr>
          <p:cNvPr id="7" name="직사각형 6"/>
          <p:cNvSpPr/>
          <p:nvPr/>
        </p:nvSpPr>
        <p:spPr>
          <a:xfrm>
            <a:off x="-1" y="1276350"/>
            <a:ext cx="3038476" cy="3048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오른쪽 화살표 7"/>
          <p:cNvSpPr/>
          <p:nvPr/>
        </p:nvSpPr>
        <p:spPr>
          <a:xfrm>
            <a:off x="3151304" y="1283277"/>
            <a:ext cx="1696922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961055" y="1290249"/>
            <a:ext cx="52564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로봇 </a:t>
            </a:r>
            <a:r>
              <a:rPr lang="en-US" altLang="ko-KR" sz="1200" dirty="0" smtClean="0"/>
              <a:t>A</a:t>
            </a:r>
            <a:r>
              <a:rPr lang="ko-KR" altLang="en-US" sz="1200" dirty="0" smtClean="0"/>
              <a:t>의 적외선 센서 </a:t>
            </a:r>
            <a:r>
              <a:rPr lang="en-US" altLang="ko-KR" sz="1200" dirty="0" smtClean="0"/>
              <a:t>4</a:t>
            </a:r>
            <a:r>
              <a:rPr lang="ko-KR" altLang="en-US" sz="1200" dirty="0" smtClean="0"/>
              <a:t>번을 손으로 터치하면</a:t>
            </a:r>
            <a:r>
              <a:rPr lang="en-US" altLang="ko-KR" sz="1200" dirty="0" smtClean="0"/>
              <a:t>(10</a:t>
            </a:r>
            <a:r>
              <a:rPr lang="ko-KR" altLang="en-US" sz="1200" dirty="0" smtClean="0"/>
              <a:t>점</a:t>
            </a:r>
            <a:r>
              <a:rPr lang="en-US" altLang="ko-KR" sz="1200" dirty="0" smtClean="0"/>
              <a:t>)</a:t>
            </a:r>
            <a:endParaRPr lang="en-US" sz="1200" dirty="0"/>
          </a:p>
        </p:txBody>
      </p:sp>
      <p:sp>
        <p:nvSpPr>
          <p:cNvPr id="10" name="직사각형 9"/>
          <p:cNvSpPr/>
          <p:nvPr/>
        </p:nvSpPr>
        <p:spPr>
          <a:xfrm>
            <a:off x="1" y="1645226"/>
            <a:ext cx="2895598" cy="73602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오른쪽 화살표 10"/>
          <p:cNvSpPr/>
          <p:nvPr/>
        </p:nvSpPr>
        <p:spPr>
          <a:xfrm>
            <a:off x="3038475" y="1867765"/>
            <a:ext cx="1809751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4961055" y="1782404"/>
            <a:ext cx="54973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출발한다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오른쪽</a:t>
            </a:r>
            <a:r>
              <a:rPr lang="en-US" altLang="ko-KR" sz="1200" dirty="0" smtClean="0"/>
              <a:t>_</a:t>
            </a:r>
            <a:r>
              <a:rPr lang="ko-KR" altLang="en-US" sz="1200" dirty="0" smtClean="0"/>
              <a:t>자율주행</a:t>
            </a:r>
            <a:r>
              <a:rPr lang="en-US" altLang="ko-KR" sz="1200" dirty="0" smtClean="0"/>
              <a:t>)(10</a:t>
            </a:r>
            <a:r>
              <a:rPr lang="ko-KR" altLang="en-US" sz="1200" dirty="0" smtClean="0"/>
              <a:t>점</a:t>
            </a:r>
            <a:r>
              <a:rPr lang="en-US" altLang="ko-KR" sz="1200" dirty="0" smtClean="0"/>
              <a:t>)</a:t>
            </a:r>
          </a:p>
          <a:p>
            <a:r>
              <a:rPr lang="ko-KR" altLang="en-US" sz="1200" dirty="0" smtClean="0"/>
              <a:t>터널 </a:t>
            </a:r>
            <a:r>
              <a:rPr lang="en-US" altLang="ko-KR" sz="1200" dirty="0" smtClean="0"/>
              <a:t>1</a:t>
            </a:r>
            <a:r>
              <a:rPr lang="ko-KR" altLang="en-US" sz="1200" dirty="0" smtClean="0"/>
              <a:t>을 감지하면</a:t>
            </a:r>
            <a:r>
              <a:rPr lang="en-US" altLang="ko-KR" sz="1200" dirty="0" smtClean="0"/>
              <a:t>: </a:t>
            </a:r>
            <a:r>
              <a:rPr lang="ko-KR" altLang="en-US" sz="1200" dirty="0" smtClean="0"/>
              <a:t>조도 값 </a:t>
            </a:r>
            <a:r>
              <a:rPr lang="en-US" altLang="ko-KR" sz="1200" dirty="0" smtClean="0"/>
              <a:t>200</a:t>
            </a:r>
            <a:r>
              <a:rPr lang="ko-KR" altLang="en-US" sz="1200" dirty="0" smtClean="0"/>
              <a:t>은 조명 상황에 따라 변경 해야 한다</a:t>
            </a:r>
            <a:r>
              <a:rPr lang="en-US" altLang="ko-KR" sz="1200" dirty="0" smtClean="0"/>
              <a:t>.</a:t>
            </a:r>
            <a:endParaRPr lang="en-US" sz="1200" dirty="0"/>
          </a:p>
        </p:txBody>
      </p:sp>
      <p:sp>
        <p:nvSpPr>
          <p:cNvPr id="13" name="직사각형 12"/>
          <p:cNvSpPr/>
          <p:nvPr/>
        </p:nvSpPr>
        <p:spPr>
          <a:xfrm>
            <a:off x="1" y="2486024"/>
            <a:ext cx="2047874" cy="121920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오른쪽 화살표 13"/>
          <p:cNvSpPr/>
          <p:nvPr/>
        </p:nvSpPr>
        <p:spPr>
          <a:xfrm>
            <a:off x="2230167" y="2964438"/>
            <a:ext cx="2618060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961055" y="2971410"/>
            <a:ext cx="54973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멈추고</a:t>
            </a:r>
            <a:r>
              <a:rPr lang="en-US" altLang="ko-KR" sz="1200" dirty="0" smtClean="0"/>
              <a:t>(5</a:t>
            </a:r>
            <a:r>
              <a:rPr lang="ko-KR" altLang="en-US" sz="1200" dirty="0" smtClean="0"/>
              <a:t>점</a:t>
            </a:r>
            <a:r>
              <a:rPr lang="en-US" altLang="ko-KR" sz="1200" dirty="0" smtClean="0"/>
              <a:t>).</a:t>
            </a:r>
            <a:endParaRPr lang="en-US" sz="1200" dirty="0"/>
          </a:p>
        </p:txBody>
      </p:sp>
      <p:sp>
        <p:nvSpPr>
          <p:cNvPr id="17" name="직사각형 16"/>
          <p:cNvSpPr/>
          <p:nvPr/>
        </p:nvSpPr>
        <p:spPr>
          <a:xfrm>
            <a:off x="-1" y="3756311"/>
            <a:ext cx="1924051" cy="23466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오른쪽 화살표 17"/>
          <p:cNvSpPr/>
          <p:nvPr/>
        </p:nvSpPr>
        <p:spPr>
          <a:xfrm>
            <a:off x="2230167" y="3728170"/>
            <a:ext cx="2618060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4961055" y="3735094"/>
            <a:ext cx="54973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/>
              <a:t>0.5</a:t>
            </a:r>
            <a:r>
              <a:rPr lang="ko-KR" altLang="en-US" sz="1200" dirty="0" smtClean="0"/>
              <a:t>초 간격으로 </a:t>
            </a:r>
            <a:r>
              <a:rPr lang="en-US" altLang="ko-KR" sz="1200" dirty="0" smtClean="0"/>
              <a:t>4</a:t>
            </a:r>
            <a:r>
              <a:rPr lang="ko-KR" altLang="en-US" sz="1200" dirty="0" smtClean="0"/>
              <a:t>옥타브 도</a:t>
            </a:r>
            <a:r>
              <a:rPr lang="en-US" altLang="ko-KR" sz="1200" dirty="0" smtClean="0"/>
              <a:t>, </a:t>
            </a:r>
            <a:r>
              <a:rPr lang="ko-KR" altLang="en-US" sz="1200" dirty="0" smtClean="0"/>
              <a:t>미를 </a:t>
            </a:r>
            <a:r>
              <a:rPr lang="en-US" altLang="ko-KR" sz="1200" dirty="0" smtClean="0"/>
              <a:t>3</a:t>
            </a:r>
            <a:r>
              <a:rPr lang="ko-KR" altLang="en-US" sz="1200" dirty="0" smtClean="0"/>
              <a:t>번 소리 내고</a:t>
            </a:r>
            <a:r>
              <a:rPr lang="en-US" altLang="ko-KR" sz="1200" dirty="0" smtClean="0"/>
              <a:t>(10</a:t>
            </a:r>
            <a:r>
              <a:rPr lang="ko-KR" altLang="en-US" sz="1200" dirty="0" smtClean="0"/>
              <a:t>점</a:t>
            </a:r>
            <a:r>
              <a:rPr lang="en-US" altLang="ko-KR" sz="1200" dirty="0" smtClean="0"/>
              <a:t>) </a:t>
            </a:r>
            <a:r>
              <a:rPr lang="ko-KR" altLang="en-US" sz="1200" dirty="0" smtClean="0"/>
              <a:t>소리를 끄고 출발한다</a:t>
            </a:r>
            <a:r>
              <a:rPr lang="en-US" altLang="ko-KR" sz="1200" dirty="0" smtClean="0"/>
              <a:t>.(5</a:t>
            </a:r>
            <a:r>
              <a:rPr lang="ko-KR" altLang="en-US" sz="1200" dirty="0" smtClean="0"/>
              <a:t>점</a:t>
            </a:r>
            <a:r>
              <a:rPr lang="en-US" altLang="ko-KR" sz="1200" dirty="0" smtClean="0"/>
              <a:t>)</a:t>
            </a:r>
            <a:endParaRPr lang="en-US" sz="1200" dirty="0"/>
          </a:p>
        </p:txBody>
      </p:sp>
      <p:sp>
        <p:nvSpPr>
          <p:cNvPr id="20" name="직사각형 19"/>
          <p:cNvSpPr/>
          <p:nvPr/>
        </p:nvSpPr>
        <p:spPr>
          <a:xfrm>
            <a:off x="-1" y="4028640"/>
            <a:ext cx="800101" cy="23466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오른쪽 화살표 20"/>
          <p:cNvSpPr/>
          <p:nvPr/>
        </p:nvSpPr>
        <p:spPr>
          <a:xfrm>
            <a:off x="981075" y="4028640"/>
            <a:ext cx="3867151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4961055" y="4042586"/>
            <a:ext cx="54973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타이머 초기화</a:t>
            </a:r>
            <a:r>
              <a:rPr lang="en-US" altLang="ko-KR" sz="1200" dirty="0" smtClean="0"/>
              <a:t>: 0</a:t>
            </a:r>
            <a:r>
              <a:rPr lang="ko-KR" altLang="en-US" sz="1200" dirty="0" smtClean="0"/>
              <a:t>초 시작</a:t>
            </a:r>
            <a:endParaRPr lang="en-US" sz="1200" dirty="0"/>
          </a:p>
        </p:txBody>
      </p:sp>
      <p:sp>
        <p:nvSpPr>
          <p:cNvPr id="23" name="직사각형 22"/>
          <p:cNvSpPr/>
          <p:nvPr/>
        </p:nvSpPr>
        <p:spPr>
          <a:xfrm>
            <a:off x="0" y="4346426"/>
            <a:ext cx="4460333" cy="74901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오른쪽 화살표 23"/>
          <p:cNvSpPr/>
          <p:nvPr/>
        </p:nvSpPr>
        <p:spPr>
          <a:xfrm>
            <a:off x="4591050" y="4575461"/>
            <a:ext cx="257176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4978943" y="4397767"/>
            <a:ext cx="54973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터널 </a:t>
            </a:r>
            <a:r>
              <a:rPr lang="en-US" altLang="ko-KR" sz="1200" dirty="0" smtClean="0"/>
              <a:t>2</a:t>
            </a:r>
            <a:r>
              <a:rPr lang="ko-KR" altLang="en-US" sz="1200" dirty="0" smtClean="0"/>
              <a:t>을 감지하면</a:t>
            </a:r>
            <a:r>
              <a:rPr lang="en-US" altLang="ko-KR" sz="1200" dirty="0" smtClean="0"/>
              <a:t>: </a:t>
            </a:r>
            <a:r>
              <a:rPr lang="ko-KR" altLang="en-US" sz="1200" dirty="0" smtClean="0"/>
              <a:t>조도 값 </a:t>
            </a:r>
            <a:r>
              <a:rPr lang="en-US" altLang="ko-KR" sz="1200" dirty="0" smtClean="0"/>
              <a:t>200</a:t>
            </a:r>
            <a:r>
              <a:rPr lang="ko-KR" altLang="en-US" sz="1200" dirty="0" smtClean="0"/>
              <a:t>은 조명 상황에 따라 변경 해야 한다</a:t>
            </a:r>
            <a:r>
              <a:rPr lang="en-US" altLang="ko-KR" sz="1200" dirty="0" smtClean="0"/>
              <a:t>.</a:t>
            </a:r>
          </a:p>
          <a:p>
            <a:r>
              <a:rPr lang="ko-KR" altLang="en-US" sz="1200" dirty="0" smtClean="0"/>
              <a:t>터널 </a:t>
            </a:r>
            <a:r>
              <a:rPr lang="en-US" altLang="ko-KR" sz="1200" dirty="0" smtClean="0"/>
              <a:t>1</a:t>
            </a:r>
            <a:r>
              <a:rPr lang="ko-KR" altLang="en-US" sz="1200" dirty="0" smtClean="0"/>
              <a:t>에서 멈추고 로봇이 터널 안에 있으면 터널 </a:t>
            </a:r>
            <a:r>
              <a:rPr lang="en-US" altLang="ko-KR" sz="1200" dirty="0" smtClean="0"/>
              <a:t>1</a:t>
            </a:r>
            <a:r>
              <a:rPr lang="ko-KR" altLang="en-US" sz="1200" dirty="0" smtClean="0"/>
              <a:t>에서 터널 </a:t>
            </a:r>
            <a:r>
              <a:rPr lang="en-US" altLang="ko-KR" sz="1200" dirty="0" smtClean="0"/>
              <a:t>2 </a:t>
            </a:r>
            <a:r>
              <a:rPr lang="ko-KR" altLang="en-US" sz="1200" dirty="0" smtClean="0"/>
              <a:t>미션을 수행 하므로 터널</a:t>
            </a:r>
            <a:r>
              <a:rPr lang="en-US" altLang="ko-KR" sz="1200" dirty="0"/>
              <a:t> </a:t>
            </a:r>
            <a:r>
              <a:rPr lang="en-US" altLang="ko-KR" sz="1200" dirty="0" smtClean="0"/>
              <a:t>1</a:t>
            </a:r>
            <a:r>
              <a:rPr lang="ko-KR" altLang="en-US" sz="1200" dirty="0" smtClean="0"/>
              <a:t>을 지나 </a:t>
            </a:r>
            <a:r>
              <a:rPr lang="en-US" altLang="ko-KR" sz="1200" dirty="0" smtClean="0"/>
              <a:t>2</a:t>
            </a:r>
            <a:r>
              <a:rPr lang="ko-KR" altLang="en-US" sz="1200" dirty="0" smtClean="0"/>
              <a:t>초 후에 터널</a:t>
            </a:r>
            <a:r>
              <a:rPr lang="en-US" altLang="ko-KR" sz="1200" dirty="0"/>
              <a:t> </a:t>
            </a:r>
            <a:r>
              <a:rPr lang="en-US" altLang="ko-KR" sz="1200" dirty="0" smtClean="0"/>
              <a:t>2</a:t>
            </a:r>
            <a:r>
              <a:rPr lang="ko-KR" altLang="en-US" sz="1200" dirty="0" smtClean="0"/>
              <a:t>를 체크한다</a:t>
            </a:r>
            <a:r>
              <a:rPr lang="en-US" altLang="ko-KR" sz="1200" dirty="0" smtClean="0"/>
              <a:t>.</a:t>
            </a:r>
            <a:endParaRPr lang="en-US" sz="1200" dirty="0"/>
          </a:p>
        </p:txBody>
      </p:sp>
      <p:sp>
        <p:nvSpPr>
          <p:cNvPr id="26" name="직사각형 25"/>
          <p:cNvSpPr/>
          <p:nvPr/>
        </p:nvSpPr>
        <p:spPr>
          <a:xfrm>
            <a:off x="1" y="5246679"/>
            <a:ext cx="2047874" cy="121920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오른쪽 화살표 26"/>
          <p:cNvSpPr/>
          <p:nvPr/>
        </p:nvSpPr>
        <p:spPr>
          <a:xfrm>
            <a:off x="2230167" y="5725093"/>
            <a:ext cx="2618060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>
            <a:off x="4961055" y="5732065"/>
            <a:ext cx="54973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멈추고</a:t>
            </a:r>
            <a:r>
              <a:rPr lang="en-US" altLang="ko-KR" sz="1200" dirty="0" smtClean="0"/>
              <a:t>(10</a:t>
            </a:r>
            <a:r>
              <a:rPr lang="ko-KR" altLang="en-US" sz="1200" dirty="0" smtClean="0"/>
              <a:t>점</a:t>
            </a:r>
            <a:r>
              <a:rPr lang="en-US" altLang="ko-KR" sz="1200" dirty="0" smtClean="0"/>
              <a:t>)</a:t>
            </a:r>
            <a:endParaRPr lang="en-US" sz="1200" dirty="0"/>
          </a:p>
        </p:txBody>
      </p:sp>
      <p:sp>
        <p:nvSpPr>
          <p:cNvPr id="29" name="직사각형 28"/>
          <p:cNvSpPr/>
          <p:nvPr/>
        </p:nvSpPr>
        <p:spPr>
          <a:xfrm>
            <a:off x="-1" y="6516966"/>
            <a:ext cx="1924051" cy="23466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오른쪽 화살표 29"/>
          <p:cNvSpPr/>
          <p:nvPr/>
        </p:nvSpPr>
        <p:spPr>
          <a:xfrm>
            <a:off x="2230167" y="6488825"/>
            <a:ext cx="2618060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4961055" y="6495749"/>
            <a:ext cx="54973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아래와 같이 도트매트릭스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디스플레이</a:t>
            </a:r>
            <a:r>
              <a:rPr lang="en-US" altLang="ko-KR" sz="1200" dirty="0" smtClean="0"/>
              <a:t>)</a:t>
            </a:r>
            <a:r>
              <a:rPr lang="ko-KR" altLang="en-US" sz="1200" dirty="0" smtClean="0"/>
              <a:t>에 출력하고 </a:t>
            </a:r>
            <a:r>
              <a:rPr lang="en-US" altLang="ko-KR" sz="1200" dirty="0" smtClean="0"/>
              <a:t>1</a:t>
            </a:r>
            <a:r>
              <a:rPr lang="ko-KR" altLang="en-US" sz="1200" dirty="0" smtClean="0"/>
              <a:t>초 후 끈다</a:t>
            </a:r>
            <a:r>
              <a:rPr lang="en-US" altLang="ko-KR" sz="1200" dirty="0" smtClean="0"/>
              <a:t>(10</a:t>
            </a:r>
            <a:r>
              <a:rPr lang="ko-KR" altLang="en-US" sz="1200" dirty="0" smtClean="0"/>
              <a:t>점</a:t>
            </a:r>
            <a:r>
              <a:rPr lang="en-US" altLang="ko-KR" sz="1200" dirty="0" smtClean="0"/>
              <a:t>).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9756196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_x225895304" descr="EMB0000352467a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6219825" cy="6849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직사각형 3"/>
          <p:cNvSpPr/>
          <p:nvPr/>
        </p:nvSpPr>
        <p:spPr>
          <a:xfrm>
            <a:off x="0" y="276225"/>
            <a:ext cx="2047875" cy="65722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오른쪽 화살표 4"/>
          <p:cNvSpPr/>
          <p:nvPr/>
        </p:nvSpPr>
        <p:spPr>
          <a:xfrm>
            <a:off x="2230166" y="473652"/>
            <a:ext cx="4380184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792641" y="344269"/>
            <a:ext cx="52564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거    리</a:t>
            </a:r>
            <a:r>
              <a:rPr lang="en-US" altLang="ko-KR" sz="1200" dirty="0" smtClean="0"/>
              <a:t>: </a:t>
            </a:r>
            <a:r>
              <a:rPr lang="ko-KR" altLang="en-US" sz="1200" dirty="0" smtClean="0"/>
              <a:t>자율주행 시 장애물 사이의 거리 설정</a:t>
            </a:r>
            <a:endParaRPr lang="en-US" altLang="ko-KR" sz="1200" dirty="0" smtClean="0"/>
          </a:p>
          <a:p>
            <a:r>
              <a:rPr lang="ko-KR" altLang="en-US" sz="1200" dirty="0" smtClean="0"/>
              <a:t>속    도</a:t>
            </a:r>
            <a:r>
              <a:rPr lang="en-US" altLang="ko-KR" sz="1200" dirty="0" smtClean="0"/>
              <a:t>:</a:t>
            </a:r>
            <a:r>
              <a:rPr lang="ko-KR" altLang="en-US" sz="1200" dirty="0" smtClean="0"/>
              <a:t> 자율주행 시 전진 할 때 속도 설정</a:t>
            </a:r>
            <a:endParaRPr lang="en-US" altLang="ko-KR" sz="1200" dirty="0" smtClean="0"/>
          </a:p>
          <a:p>
            <a:r>
              <a:rPr lang="ko-KR" altLang="en-US" sz="1200" dirty="0" smtClean="0"/>
              <a:t>백속도</a:t>
            </a:r>
            <a:r>
              <a:rPr lang="en-US" altLang="ko-KR" sz="1200" dirty="0" smtClean="0"/>
              <a:t>: </a:t>
            </a:r>
            <a:r>
              <a:rPr lang="ko-KR" altLang="en-US" sz="1200" dirty="0" smtClean="0"/>
              <a:t>자율주행 시 후진 할 때 속도 설정</a:t>
            </a:r>
            <a:endParaRPr lang="en-US" sz="1200" dirty="0"/>
          </a:p>
        </p:txBody>
      </p:sp>
      <p:sp>
        <p:nvSpPr>
          <p:cNvPr id="7" name="직사각형 6"/>
          <p:cNvSpPr/>
          <p:nvPr/>
        </p:nvSpPr>
        <p:spPr>
          <a:xfrm>
            <a:off x="0" y="981075"/>
            <a:ext cx="3038476" cy="23812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오른쪽 화살표 7"/>
          <p:cNvSpPr/>
          <p:nvPr/>
        </p:nvSpPr>
        <p:spPr>
          <a:xfrm>
            <a:off x="3151305" y="959425"/>
            <a:ext cx="3459045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792641" y="990601"/>
            <a:ext cx="52564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적외선 센서 </a:t>
            </a:r>
            <a:r>
              <a:rPr lang="en-US" altLang="ko-KR" sz="1200" dirty="0" smtClean="0"/>
              <a:t>6</a:t>
            </a:r>
            <a:r>
              <a:rPr lang="ko-KR" altLang="en-US" sz="1200" dirty="0" smtClean="0"/>
              <a:t>이 알티노 </a:t>
            </a:r>
            <a:r>
              <a:rPr lang="en-US" altLang="ko-KR" sz="1200" dirty="0" smtClean="0"/>
              <a:t>A</a:t>
            </a:r>
            <a:r>
              <a:rPr lang="ko-KR" altLang="en-US" sz="1200" dirty="0" smtClean="0"/>
              <a:t>를 감지하면</a:t>
            </a:r>
            <a:r>
              <a:rPr lang="en-US" altLang="ko-KR" sz="1200" dirty="0" smtClean="0"/>
              <a:t>(10</a:t>
            </a:r>
            <a:r>
              <a:rPr lang="ko-KR" altLang="en-US" sz="1200" dirty="0" smtClean="0"/>
              <a:t>점</a:t>
            </a:r>
            <a:r>
              <a:rPr lang="en-US" altLang="ko-KR" sz="1200" dirty="0" smtClean="0"/>
              <a:t>)</a:t>
            </a:r>
            <a:endParaRPr lang="en-US" sz="1200" dirty="0"/>
          </a:p>
        </p:txBody>
      </p:sp>
      <p:sp>
        <p:nvSpPr>
          <p:cNvPr id="10" name="직사각형 9"/>
          <p:cNvSpPr/>
          <p:nvPr/>
        </p:nvSpPr>
        <p:spPr>
          <a:xfrm>
            <a:off x="0" y="1227307"/>
            <a:ext cx="800101" cy="23466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오른쪽 화살표 10"/>
          <p:cNvSpPr/>
          <p:nvPr/>
        </p:nvSpPr>
        <p:spPr>
          <a:xfrm>
            <a:off x="981077" y="1208257"/>
            <a:ext cx="5629274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6792641" y="1270963"/>
            <a:ext cx="54973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타이머 초기화</a:t>
            </a:r>
            <a:r>
              <a:rPr lang="en-US" altLang="ko-KR" sz="1200" dirty="0" smtClean="0"/>
              <a:t>: 0</a:t>
            </a:r>
            <a:r>
              <a:rPr lang="ko-KR" altLang="en-US" sz="1200" dirty="0" smtClean="0"/>
              <a:t>초 시작</a:t>
            </a:r>
            <a:endParaRPr lang="en-US" sz="1200" dirty="0"/>
          </a:p>
        </p:txBody>
      </p:sp>
      <p:sp>
        <p:nvSpPr>
          <p:cNvPr id="13" name="직사각형 12"/>
          <p:cNvSpPr/>
          <p:nvPr/>
        </p:nvSpPr>
        <p:spPr>
          <a:xfrm>
            <a:off x="0" y="1504950"/>
            <a:ext cx="3429000" cy="57914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오른쪽 화살표 13"/>
          <p:cNvSpPr/>
          <p:nvPr/>
        </p:nvSpPr>
        <p:spPr>
          <a:xfrm>
            <a:off x="3652836" y="1726384"/>
            <a:ext cx="2957514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6792641" y="1597492"/>
            <a:ext cx="5399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터널 </a:t>
            </a:r>
            <a:r>
              <a:rPr lang="en-US" altLang="ko-KR" sz="1200" dirty="0" smtClean="0"/>
              <a:t>3</a:t>
            </a:r>
            <a:r>
              <a:rPr lang="ko-KR" altLang="en-US" sz="1200" dirty="0" smtClean="0"/>
              <a:t>을 감지하면</a:t>
            </a:r>
            <a:r>
              <a:rPr lang="en-US" altLang="ko-KR" sz="1200" dirty="0" smtClean="0"/>
              <a:t>: </a:t>
            </a:r>
            <a:r>
              <a:rPr lang="ko-KR" altLang="en-US" sz="1200" dirty="0" smtClean="0"/>
              <a:t>조도 값 </a:t>
            </a:r>
            <a:r>
              <a:rPr lang="en-US" altLang="ko-KR" sz="1200" dirty="0" smtClean="0"/>
              <a:t>200</a:t>
            </a:r>
            <a:r>
              <a:rPr lang="ko-KR" altLang="en-US" sz="1200" dirty="0" smtClean="0"/>
              <a:t>은 조명 상황에 따라 변경 해야 한다</a:t>
            </a:r>
            <a:r>
              <a:rPr lang="en-US" altLang="ko-KR" sz="1200" dirty="0" smtClean="0"/>
              <a:t>.</a:t>
            </a:r>
          </a:p>
          <a:p>
            <a:r>
              <a:rPr lang="ko-KR" altLang="en-US" sz="1200" dirty="0" smtClean="0"/>
              <a:t>터널 </a:t>
            </a:r>
            <a:r>
              <a:rPr lang="en-US" altLang="ko-KR" sz="1200" dirty="0" smtClean="0"/>
              <a:t>2</a:t>
            </a:r>
            <a:r>
              <a:rPr lang="ko-KR" altLang="en-US" sz="1200" dirty="0" smtClean="0"/>
              <a:t>에서 멈추고 로봇이 터널 안에 있으면 터널 </a:t>
            </a:r>
            <a:r>
              <a:rPr lang="en-US" altLang="ko-KR" sz="1200" dirty="0" smtClean="0"/>
              <a:t>2</a:t>
            </a:r>
            <a:r>
              <a:rPr lang="ko-KR" altLang="en-US" sz="1200" dirty="0" smtClean="0"/>
              <a:t>에서 터널 </a:t>
            </a:r>
            <a:r>
              <a:rPr lang="en-US" altLang="ko-KR" sz="1200" dirty="0"/>
              <a:t>3</a:t>
            </a:r>
            <a:r>
              <a:rPr lang="en-US" altLang="ko-KR" sz="1200" dirty="0" smtClean="0"/>
              <a:t> </a:t>
            </a:r>
            <a:r>
              <a:rPr lang="ko-KR" altLang="en-US" sz="1200" dirty="0" smtClean="0"/>
              <a:t>미션을 수행 하므로 터널</a:t>
            </a:r>
            <a:r>
              <a:rPr lang="en-US" altLang="ko-KR" sz="1200" dirty="0" smtClean="0"/>
              <a:t> 2</a:t>
            </a:r>
            <a:r>
              <a:rPr lang="ko-KR" altLang="en-US" sz="1200" dirty="0" smtClean="0"/>
              <a:t>을 지나 </a:t>
            </a:r>
            <a:r>
              <a:rPr lang="en-US" altLang="ko-KR" sz="1200" dirty="0" smtClean="0"/>
              <a:t>2</a:t>
            </a:r>
            <a:r>
              <a:rPr lang="ko-KR" altLang="en-US" sz="1200" dirty="0" smtClean="0"/>
              <a:t>초 후에 터널</a:t>
            </a:r>
            <a:r>
              <a:rPr lang="en-US" altLang="ko-KR" sz="1200" dirty="0" smtClean="0"/>
              <a:t> 3</a:t>
            </a:r>
            <a:r>
              <a:rPr lang="ko-KR" altLang="en-US" sz="1200" dirty="0" smtClean="0"/>
              <a:t>를 체크한다</a:t>
            </a:r>
            <a:r>
              <a:rPr lang="en-US" altLang="ko-KR" sz="1200" dirty="0" smtClean="0"/>
              <a:t>.</a:t>
            </a:r>
            <a:endParaRPr lang="en-US" sz="1200" dirty="0"/>
          </a:p>
        </p:txBody>
      </p:sp>
      <p:sp>
        <p:nvSpPr>
          <p:cNvPr id="16" name="직사각형 15"/>
          <p:cNvSpPr/>
          <p:nvPr/>
        </p:nvSpPr>
        <p:spPr>
          <a:xfrm>
            <a:off x="0" y="2173388"/>
            <a:ext cx="2047874" cy="120798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오른쪽 화살표 16"/>
          <p:cNvSpPr/>
          <p:nvPr/>
        </p:nvSpPr>
        <p:spPr>
          <a:xfrm>
            <a:off x="2230166" y="2651802"/>
            <a:ext cx="4380184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6792640" y="2573237"/>
            <a:ext cx="54973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멈추고</a:t>
            </a:r>
            <a:r>
              <a:rPr lang="en-US" altLang="ko-KR" sz="1200" dirty="0" smtClean="0"/>
              <a:t>(5</a:t>
            </a:r>
            <a:r>
              <a:rPr lang="ko-KR" altLang="en-US" sz="1200" dirty="0" smtClean="0"/>
              <a:t>점</a:t>
            </a:r>
            <a:r>
              <a:rPr lang="en-US" altLang="ko-KR" sz="1200" dirty="0" smtClean="0"/>
              <a:t>).</a:t>
            </a:r>
            <a:endParaRPr lang="en-US" sz="1200" dirty="0"/>
          </a:p>
        </p:txBody>
      </p:sp>
      <p:sp>
        <p:nvSpPr>
          <p:cNvPr id="19" name="직사각형 18"/>
          <p:cNvSpPr/>
          <p:nvPr/>
        </p:nvSpPr>
        <p:spPr>
          <a:xfrm>
            <a:off x="-2" y="3436584"/>
            <a:ext cx="1924051" cy="23466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오른쪽 화살표 19"/>
          <p:cNvSpPr/>
          <p:nvPr/>
        </p:nvSpPr>
        <p:spPr>
          <a:xfrm>
            <a:off x="2230166" y="3408443"/>
            <a:ext cx="4380184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6792639" y="3318627"/>
            <a:ext cx="53993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/>
              <a:t>0.5</a:t>
            </a:r>
            <a:r>
              <a:rPr lang="ko-KR" altLang="en-US" sz="1200" dirty="0" smtClean="0"/>
              <a:t>초 간격으로 전방 라이트 </a:t>
            </a:r>
            <a:r>
              <a:rPr lang="en-US" altLang="ko-KR" sz="1200" dirty="0" smtClean="0"/>
              <a:t>– </a:t>
            </a:r>
            <a:r>
              <a:rPr lang="ko-KR" altLang="en-US" sz="1200" dirty="0" smtClean="0"/>
              <a:t>브레이크 라이트 </a:t>
            </a:r>
            <a:r>
              <a:rPr lang="en-US" altLang="ko-KR" sz="1200" dirty="0" smtClean="0"/>
              <a:t>– </a:t>
            </a:r>
            <a:r>
              <a:rPr lang="ko-KR" altLang="en-US" sz="1200" dirty="0" smtClean="0"/>
              <a:t>왼쪽 방향 라이트 </a:t>
            </a:r>
            <a:r>
              <a:rPr lang="en-US" altLang="ko-KR" sz="1200" dirty="0" smtClean="0"/>
              <a:t>– </a:t>
            </a:r>
            <a:r>
              <a:rPr lang="ko-KR" altLang="en-US" sz="1200" dirty="0" smtClean="0"/>
              <a:t>오른쪽 방향 라이트 순서대로 하나씩 켜고</a:t>
            </a:r>
            <a:r>
              <a:rPr lang="en-US" altLang="ko-KR" sz="1200" dirty="0" smtClean="0"/>
              <a:t>(10</a:t>
            </a:r>
            <a:r>
              <a:rPr lang="ko-KR" altLang="en-US" sz="1200" dirty="0" smtClean="0"/>
              <a:t>점</a:t>
            </a:r>
            <a:r>
              <a:rPr lang="en-US" altLang="ko-KR" sz="1200" dirty="0" smtClean="0"/>
              <a:t>) </a:t>
            </a:r>
            <a:r>
              <a:rPr lang="ko-KR" altLang="en-US" sz="1200" dirty="0" smtClean="0"/>
              <a:t>라이트를 모두 끈 상태</a:t>
            </a:r>
            <a:endParaRPr lang="en-US" sz="1200" dirty="0"/>
          </a:p>
        </p:txBody>
      </p:sp>
      <p:sp>
        <p:nvSpPr>
          <p:cNvPr id="22" name="직사각형 21"/>
          <p:cNvSpPr/>
          <p:nvPr/>
        </p:nvSpPr>
        <p:spPr>
          <a:xfrm>
            <a:off x="-2" y="3644450"/>
            <a:ext cx="800101" cy="23466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오른쪽 화살표 22"/>
          <p:cNvSpPr/>
          <p:nvPr/>
        </p:nvSpPr>
        <p:spPr>
          <a:xfrm>
            <a:off x="981075" y="3625400"/>
            <a:ext cx="5629274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6792639" y="3688106"/>
            <a:ext cx="54973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타이머 초기화</a:t>
            </a:r>
            <a:r>
              <a:rPr lang="en-US" altLang="ko-KR" sz="1200" dirty="0" smtClean="0"/>
              <a:t>: 0</a:t>
            </a:r>
            <a:r>
              <a:rPr lang="ko-KR" altLang="en-US" sz="1200" dirty="0" smtClean="0"/>
              <a:t>초 시작</a:t>
            </a:r>
            <a:endParaRPr lang="en-US" sz="1200" dirty="0"/>
          </a:p>
        </p:txBody>
      </p:sp>
      <p:sp>
        <p:nvSpPr>
          <p:cNvPr id="25" name="직사각형 24"/>
          <p:cNvSpPr/>
          <p:nvPr/>
        </p:nvSpPr>
        <p:spPr>
          <a:xfrm>
            <a:off x="0" y="3895616"/>
            <a:ext cx="3429000" cy="57914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오른쪽 화살표 25"/>
          <p:cNvSpPr/>
          <p:nvPr/>
        </p:nvSpPr>
        <p:spPr>
          <a:xfrm>
            <a:off x="3652836" y="4117050"/>
            <a:ext cx="2957514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6792639" y="4110183"/>
            <a:ext cx="5399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/>
              <a:t>FINISH</a:t>
            </a:r>
            <a:r>
              <a:rPr lang="ko-KR" altLang="en-US" sz="1200" dirty="0" smtClean="0"/>
              <a:t>에 멈추기 위해 터널 </a:t>
            </a:r>
            <a:r>
              <a:rPr lang="en-US" altLang="ko-KR" sz="1200" dirty="0" smtClean="0"/>
              <a:t>4</a:t>
            </a:r>
            <a:r>
              <a:rPr lang="ko-KR" altLang="en-US" sz="1200" dirty="0" smtClean="0"/>
              <a:t>를 지나고 다음으로 진행한다</a:t>
            </a:r>
            <a:r>
              <a:rPr lang="en-US" altLang="ko-KR" sz="1200" dirty="0" smtClean="0"/>
              <a:t>.</a:t>
            </a:r>
            <a:endParaRPr lang="en-US" sz="1200" dirty="0"/>
          </a:p>
        </p:txBody>
      </p:sp>
      <p:sp>
        <p:nvSpPr>
          <p:cNvPr id="28" name="직사각형 27"/>
          <p:cNvSpPr/>
          <p:nvPr/>
        </p:nvSpPr>
        <p:spPr>
          <a:xfrm>
            <a:off x="0" y="4558865"/>
            <a:ext cx="6153150" cy="68182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오른쪽 화살표 28"/>
          <p:cNvSpPr/>
          <p:nvPr/>
        </p:nvSpPr>
        <p:spPr>
          <a:xfrm>
            <a:off x="6296024" y="4825657"/>
            <a:ext cx="314325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6686548" y="4855096"/>
            <a:ext cx="5399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벽을 감지하면</a:t>
            </a:r>
            <a:endParaRPr lang="en-US" sz="1200" dirty="0"/>
          </a:p>
        </p:txBody>
      </p:sp>
      <p:sp>
        <p:nvSpPr>
          <p:cNvPr id="31" name="직사각형 30"/>
          <p:cNvSpPr/>
          <p:nvPr/>
        </p:nvSpPr>
        <p:spPr>
          <a:xfrm>
            <a:off x="0" y="5287340"/>
            <a:ext cx="2047874" cy="120798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오른쪽 화살표 31"/>
          <p:cNvSpPr/>
          <p:nvPr/>
        </p:nvSpPr>
        <p:spPr>
          <a:xfrm>
            <a:off x="2230166" y="5765754"/>
            <a:ext cx="4380184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6792638" y="5772726"/>
            <a:ext cx="54973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멈추고</a:t>
            </a:r>
            <a:r>
              <a:rPr lang="en-US" altLang="ko-KR" sz="1200" dirty="0" smtClean="0"/>
              <a:t>(10</a:t>
            </a:r>
            <a:r>
              <a:rPr lang="ko-KR" altLang="en-US" sz="1200" dirty="0" smtClean="0"/>
              <a:t>점</a:t>
            </a:r>
            <a:r>
              <a:rPr lang="en-US" altLang="ko-KR" sz="1200" dirty="0" smtClean="0"/>
              <a:t>)</a:t>
            </a:r>
            <a:endParaRPr lang="en-US" sz="1200" dirty="0"/>
          </a:p>
        </p:txBody>
      </p:sp>
      <p:sp>
        <p:nvSpPr>
          <p:cNvPr id="34" name="직사각형 33"/>
          <p:cNvSpPr/>
          <p:nvPr/>
        </p:nvSpPr>
        <p:spPr>
          <a:xfrm>
            <a:off x="-2" y="6575633"/>
            <a:ext cx="1924051" cy="23466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오른쪽 화살표 34"/>
          <p:cNvSpPr/>
          <p:nvPr/>
        </p:nvSpPr>
        <p:spPr>
          <a:xfrm>
            <a:off x="2230166" y="6547492"/>
            <a:ext cx="4380184" cy="29094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6792639" y="6457676"/>
            <a:ext cx="53993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아래의 노래를 연주한다</a:t>
            </a:r>
            <a:r>
              <a:rPr lang="en-US" altLang="ko-KR" sz="1200" dirty="0" smtClean="0"/>
              <a:t>.(10</a:t>
            </a:r>
            <a:r>
              <a:rPr lang="ko-KR" altLang="en-US" sz="1200" dirty="0" smtClean="0"/>
              <a:t>점</a:t>
            </a:r>
            <a:r>
              <a:rPr lang="en-US" altLang="ko-KR" sz="1200" dirty="0" smtClean="0"/>
              <a:t>)</a:t>
            </a:r>
          </a:p>
          <a:p>
            <a:r>
              <a:rPr lang="ko-KR" altLang="en-US" sz="1200" dirty="0" err="1" smtClean="0"/>
              <a:t>학교종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7622141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466</TotalTime>
  <Words>2093</Words>
  <Application>Microsoft Office PowerPoint</Application>
  <PresentationFormat>와이드스크린</PresentationFormat>
  <Paragraphs>309</Paragraphs>
  <Slides>15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15</vt:i4>
      </vt:variant>
    </vt:vector>
  </HeadingPairs>
  <TitlesOfParts>
    <vt:vector size="20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User</dc:creator>
  <cp:lastModifiedBy>Windows User</cp:lastModifiedBy>
  <cp:revision>33</cp:revision>
  <dcterms:created xsi:type="dcterms:W3CDTF">2022-07-06T13:28:25Z</dcterms:created>
  <dcterms:modified xsi:type="dcterms:W3CDTF">2022-07-18T16:31:49Z</dcterms:modified>
</cp:coreProperties>
</file>